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5"/>
  </p:notesMasterIdLst>
  <p:sldIdLst>
    <p:sldId id="257" r:id="rId2"/>
    <p:sldId id="370" r:id="rId3"/>
    <p:sldId id="339" r:id="rId4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2D4A"/>
    <a:srgbClr val="0945AD"/>
    <a:srgbClr val="2F5597"/>
    <a:srgbClr val="4472C4"/>
    <a:srgbClr val="A7E2F6"/>
    <a:srgbClr val="000000"/>
    <a:srgbClr val="4CB9E0"/>
    <a:srgbClr val="FFFFFF"/>
    <a:srgbClr val="4399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1D2B86-A886-687D-32E1-FEA7C1A3F9E1}" v="47" dt="2024-06-17T13:01:58.182"/>
    <p1510:client id="{6370800E-1039-5184-A016-7CDDC04E1BCC}" v="92" dt="2024-06-17T13:18:43.281"/>
    <p1510:client id="{8A7C4EDA-FD1C-92D2-E01F-106221DA25C8}" v="182" dt="2024-06-17T13:09:33.9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ís Muraro" userId="S::thais.m@ufsc.br::3de24667-61e0-4550-8eae-ccae395951f7" providerId="AD" clId="Web-{271D2B86-A886-687D-32E1-FEA7C1A3F9E1}"/>
    <pc:docChg chg="addSld modSld sldOrd">
      <pc:chgData name="Thaís Muraro" userId="S::thais.m@ufsc.br::3de24667-61e0-4550-8eae-ccae395951f7" providerId="AD" clId="Web-{271D2B86-A886-687D-32E1-FEA7C1A3F9E1}" dt="2024-06-17T13:01:55.088" v="25" actId="20577"/>
      <pc:docMkLst>
        <pc:docMk/>
      </pc:docMkLst>
      <pc:sldChg chg="modSp">
        <pc:chgData name="Thaís Muraro" userId="S::thais.m@ufsc.br::3de24667-61e0-4550-8eae-ccae395951f7" providerId="AD" clId="Web-{271D2B86-A886-687D-32E1-FEA7C1A3F9E1}" dt="2024-06-17T13:01:09.994" v="19" actId="20577"/>
        <pc:sldMkLst>
          <pc:docMk/>
          <pc:sldMk cId="3522963981" sldId="257"/>
        </pc:sldMkLst>
        <pc:spChg chg="mod">
          <ac:chgData name="Thaís Muraro" userId="S::thais.m@ufsc.br::3de24667-61e0-4550-8eae-ccae395951f7" providerId="AD" clId="Web-{271D2B86-A886-687D-32E1-FEA7C1A3F9E1}" dt="2024-06-17T13:00:58.587" v="16" actId="14100"/>
          <ac:spMkLst>
            <pc:docMk/>
            <pc:sldMk cId="3522963981" sldId="257"/>
            <ac:spMk id="16" creationId="{95F1B206-7E25-F493-F05E-9CFC1D6990DA}"/>
          </ac:spMkLst>
        </pc:spChg>
        <pc:spChg chg="mod">
          <ac:chgData name="Thaís Muraro" userId="S::thais.m@ufsc.br::3de24667-61e0-4550-8eae-ccae395951f7" providerId="AD" clId="Web-{271D2B86-A886-687D-32E1-FEA7C1A3F9E1}" dt="2024-06-17T13:01:02.243" v="17" actId="14100"/>
          <ac:spMkLst>
            <pc:docMk/>
            <pc:sldMk cId="3522963981" sldId="257"/>
            <ac:spMk id="19" creationId="{27FC9E3E-F485-DE13-67CC-23B134865A98}"/>
          </ac:spMkLst>
        </pc:spChg>
        <pc:spChg chg="mod">
          <ac:chgData name="Thaís Muraro" userId="S::thais.m@ufsc.br::3de24667-61e0-4550-8eae-ccae395951f7" providerId="AD" clId="Web-{271D2B86-A886-687D-32E1-FEA7C1A3F9E1}" dt="2024-06-17T13:01:09.994" v="19" actId="20577"/>
          <ac:spMkLst>
            <pc:docMk/>
            <pc:sldMk cId="3522963981" sldId="257"/>
            <ac:spMk id="37" creationId="{1CEB722E-D062-D616-B593-143AAFCA3EC5}"/>
          </ac:spMkLst>
        </pc:spChg>
      </pc:sldChg>
      <pc:sldChg chg="modSp">
        <pc:chgData name="Thaís Muraro" userId="S::thais.m@ufsc.br::3de24667-61e0-4550-8eae-ccae395951f7" providerId="AD" clId="Web-{271D2B86-A886-687D-32E1-FEA7C1A3F9E1}" dt="2024-06-17T13:01:15.337" v="21" actId="20577"/>
        <pc:sldMkLst>
          <pc:docMk/>
          <pc:sldMk cId="1703250424" sldId="264"/>
        </pc:sldMkLst>
        <pc:spChg chg="mod">
          <ac:chgData name="Thaís Muraro" userId="S::thais.m@ufsc.br::3de24667-61e0-4550-8eae-ccae395951f7" providerId="AD" clId="Web-{271D2B86-A886-687D-32E1-FEA7C1A3F9E1}" dt="2024-06-17T13:01:15.337" v="21" actId="20577"/>
          <ac:spMkLst>
            <pc:docMk/>
            <pc:sldMk cId="1703250424" sldId="264"/>
            <ac:spMk id="15" creationId="{23741D07-A4C5-062B-4E08-7B7A947A3184}"/>
          </ac:spMkLst>
        </pc:spChg>
      </pc:sldChg>
      <pc:sldChg chg="modSp">
        <pc:chgData name="Thaís Muraro" userId="S::thais.m@ufsc.br::3de24667-61e0-4550-8eae-ccae395951f7" providerId="AD" clId="Web-{271D2B86-A886-687D-32E1-FEA7C1A3F9E1}" dt="2024-06-17T13:01:55.088" v="25" actId="20577"/>
        <pc:sldMkLst>
          <pc:docMk/>
          <pc:sldMk cId="3895688110" sldId="370"/>
        </pc:sldMkLst>
        <pc:spChg chg="mod">
          <ac:chgData name="Thaís Muraro" userId="S::thais.m@ufsc.br::3de24667-61e0-4550-8eae-ccae395951f7" providerId="AD" clId="Web-{271D2B86-A886-687D-32E1-FEA7C1A3F9E1}" dt="2024-06-17T13:01:55.088" v="25" actId="20577"/>
          <ac:spMkLst>
            <pc:docMk/>
            <pc:sldMk cId="3895688110" sldId="370"/>
            <ac:spMk id="23" creationId="{45AA4DB8-9498-4A18-9036-BE9FE6573FF6}"/>
          </ac:spMkLst>
        </pc:spChg>
      </pc:sldChg>
      <pc:sldChg chg="add ord replId">
        <pc:chgData name="Thaís Muraro" userId="S::thais.m@ufsc.br::3de24667-61e0-4550-8eae-ccae395951f7" providerId="AD" clId="Web-{271D2B86-A886-687D-32E1-FEA7C1A3F9E1}" dt="2024-06-17T13:01:30.025" v="23"/>
        <pc:sldMkLst>
          <pc:docMk/>
          <pc:sldMk cId="2093870273" sldId="398"/>
        </pc:sldMkLst>
      </pc:sldChg>
    </pc:docChg>
  </pc:docChgLst>
  <pc:docChgLst>
    <pc:chgData name="Thaís Muraro" userId="S::thais.m@ufsc.br::3de24667-61e0-4550-8eae-ccae395951f7" providerId="AD" clId="Web-{AE782D7C-E63F-DD9A-75D2-72DF1E6AC28D}"/>
    <pc:docChg chg="modSld">
      <pc:chgData name="Thaís Muraro" userId="S::thais.m@ufsc.br::3de24667-61e0-4550-8eae-ccae395951f7" providerId="AD" clId="Web-{AE782D7C-E63F-DD9A-75D2-72DF1E6AC28D}" dt="2024-04-25T17:10:02.954" v="1" actId="20577"/>
      <pc:docMkLst>
        <pc:docMk/>
      </pc:docMkLst>
      <pc:sldChg chg="modSp">
        <pc:chgData name="Thaís Muraro" userId="S::thais.m@ufsc.br::3de24667-61e0-4550-8eae-ccae395951f7" providerId="AD" clId="Web-{AE782D7C-E63F-DD9A-75D2-72DF1E6AC28D}" dt="2024-04-25T17:10:02.954" v="1" actId="20577"/>
        <pc:sldMkLst>
          <pc:docMk/>
          <pc:sldMk cId="3522963981" sldId="257"/>
        </pc:sldMkLst>
        <pc:spChg chg="mod">
          <ac:chgData name="Thaís Muraro" userId="S::thais.m@ufsc.br::3de24667-61e0-4550-8eae-ccae395951f7" providerId="AD" clId="Web-{AE782D7C-E63F-DD9A-75D2-72DF1E6AC28D}" dt="2024-04-25T17:10:02.954" v="1" actId="20577"/>
          <ac:spMkLst>
            <pc:docMk/>
            <pc:sldMk cId="3522963981" sldId="257"/>
            <ac:spMk id="16" creationId="{95F1B206-7E25-F493-F05E-9CFC1D6990DA}"/>
          </ac:spMkLst>
        </pc:spChg>
      </pc:sldChg>
    </pc:docChg>
  </pc:docChgLst>
  <pc:docChgLst>
    <pc:chgData name="haselein.bruno@gmail.com" userId="S::urn:spo:guest#haselein.bruno@gmail.com::" providerId="AD" clId="Web-{FB44DB26-830E-A27C-46EA-1170BB3D44D0}"/>
    <pc:docChg chg="addSld delSld modSld">
      <pc:chgData name="haselein.bruno@gmail.com" userId="S::urn:spo:guest#haselein.bruno@gmail.com::" providerId="AD" clId="Web-{FB44DB26-830E-A27C-46EA-1170BB3D44D0}" dt="2024-06-06T03:52:19.365" v="83" actId="1076"/>
      <pc:docMkLst>
        <pc:docMk/>
      </pc:docMkLst>
      <pc:sldChg chg="del">
        <pc:chgData name="haselein.bruno@gmail.com" userId="S::urn:spo:guest#haselein.bruno@gmail.com::" providerId="AD" clId="Web-{FB44DB26-830E-A27C-46EA-1170BB3D44D0}" dt="2024-06-06T03:48:04.224" v="58"/>
        <pc:sldMkLst>
          <pc:docMk/>
          <pc:sldMk cId="3125330244" sldId="273"/>
        </pc:sldMkLst>
      </pc:sldChg>
      <pc:sldChg chg="add">
        <pc:chgData name="haselein.bruno@gmail.com" userId="S::urn:spo:guest#haselein.bruno@gmail.com::" providerId="AD" clId="Web-{FB44DB26-830E-A27C-46EA-1170BB3D44D0}" dt="2024-06-06T03:49:55.698" v="80"/>
        <pc:sldMkLst>
          <pc:docMk/>
          <pc:sldMk cId="3891435403" sldId="312"/>
        </pc:sldMkLst>
      </pc:sldChg>
      <pc:sldChg chg="del">
        <pc:chgData name="haselein.bruno@gmail.com" userId="S::urn:spo:guest#haselein.bruno@gmail.com::" providerId="AD" clId="Web-{FB44DB26-830E-A27C-46EA-1170BB3D44D0}" dt="2024-06-06T03:47:54.552" v="47"/>
        <pc:sldMkLst>
          <pc:docMk/>
          <pc:sldMk cId="850690757" sldId="317"/>
        </pc:sldMkLst>
      </pc:sldChg>
      <pc:sldChg chg="del">
        <pc:chgData name="haselein.bruno@gmail.com" userId="S::urn:spo:guest#haselein.bruno@gmail.com::" providerId="AD" clId="Web-{FB44DB26-830E-A27C-46EA-1170BB3D44D0}" dt="2024-06-06T03:47:54.521" v="29"/>
        <pc:sldMkLst>
          <pc:docMk/>
          <pc:sldMk cId="2933920980" sldId="329"/>
        </pc:sldMkLst>
      </pc:sldChg>
      <pc:sldChg chg="del">
        <pc:chgData name="haselein.bruno@gmail.com" userId="S::urn:spo:guest#haselein.bruno@gmail.com::" providerId="AD" clId="Web-{FB44DB26-830E-A27C-46EA-1170BB3D44D0}" dt="2024-06-06T03:47:54.552" v="42"/>
        <pc:sldMkLst>
          <pc:docMk/>
          <pc:sldMk cId="2477479348" sldId="331"/>
        </pc:sldMkLst>
      </pc:sldChg>
      <pc:sldChg chg="del">
        <pc:chgData name="haselein.bruno@gmail.com" userId="S::urn:spo:guest#haselein.bruno@gmail.com::" providerId="AD" clId="Web-{FB44DB26-830E-A27C-46EA-1170BB3D44D0}" dt="2024-06-06T03:47:54.552" v="41"/>
        <pc:sldMkLst>
          <pc:docMk/>
          <pc:sldMk cId="3317472443" sldId="332"/>
        </pc:sldMkLst>
      </pc:sldChg>
      <pc:sldChg chg="del">
        <pc:chgData name="haselein.bruno@gmail.com" userId="S::urn:spo:guest#haselein.bruno@gmail.com::" providerId="AD" clId="Web-{FB44DB26-830E-A27C-46EA-1170BB3D44D0}" dt="2024-06-06T03:47:54.536" v="38"/>
        <pc:sldMkLst>
          <pc:docMk/>
          <pc:sldMk cId="3436402236" sldId="334"/>
        </pc:sldMkLst>
      </pc:sldChg>
      <pc:sldChg chg="del">
        <pc:chgData name="haselein.bruno@gmail.com" userId="S::urn:spo:guest#haselein.bruno@gmail.com::" providerId="AD" clId="Web-{FB44DB26-830E-A27C-46EA-1170BB3D44D0}" dt="2024-06-06T03:47:54.536" v="37"/>
        <pc:sldMkLst>
          <pc:docMk/>
          <pc:sldMk cId="694438900" sldId="335"/>
        </pc:sldMkLst>
      </pc:sldChg>
      <pc:sldChg chg="del">
        <pc:chgData name="haselein.bruno@gmail.com" userId="S::urn:spo:guest#haselein.bruno@gmail.com::" providerId="AD" clId="Web-{FB44DB26-830E-A27C-46EA-1170BB3D44D0}" dt="2024-06-06T03:47:54.536" v="36"/>
        <pc:sldMkLst>
          <pc:docMk/>
          <pc:sldMk cId="3826054163" sldId="336"/>
        </pc:sldMkLst>
      </pc:sldChg>
      <pc:sldChg chg="del">
        <pc:chgData name="haselein.bruno@gmail.com" userId="S::urn:spo:guest#haselein.bruno@gmail.com::" providerId="AD" clId="Web-{FB44DB26-830E-A27C-46EA-1170BB3D44D0}" dt="2024-06-06T03:47:54.552" v="40"/>
        <pc:sldMkLst>
          <pc:docMk/>
          <pc:sldMk cId="68332634" sldId="337"/>
        </pc:sldMkLst>
      </pc:sldChg>
      <pc:sldChg chg="del">
        <pc:chgData name="haselein.bruno@gmail.com" userId="S::urn:spo:guest#haselein.bruno@gmail.com::" providerId="AD" clId="Web-{FB44DB26-830E-A27C-46EA-1170BB3D44D0}" dt="2024-06-06T03:47:54.552" v="39"/>
        <pc:sldMkLst>
          <pc:docMk/>
          <pc:sldMk cId="553941069" sldId="338"/>
        </pc:sldMkLst>
      </pc:sldChg>
      <pc:sldChg chg="modSp add del">
        <pc:chgData name="haselein.bruno@gmail.com" userId="S::urn:spo:guest#haselein.bruno@gmail.com::" providerId="AD" clId="Web-{FB44DB26-830E-A27C-46EA-1170BB3D44D0}" dt="2024-06-06T03:50:32.794" v="82" actId="20577"/>
        <pc:sldMkLst>
          <pc:docMk/>
          <pc:sldMk cId="654991431" sldId="339"/>
        </pc:sldMkLst>
        <pc:spChg chg="mod">
          <ac:chgData name="haselein.bruno@gmail.com" userId="S::urn:spo:guest#haselein.bruno@gmail.com::" providerId="AD" clId="Web-{FB44DB26-830E-A27C-46EA-1170BB3D44D0}" dt="2024-06-06T03:50:32.794" v="82" actId="20577"/>
          <ac:spMkLst>
            <pc:docMk/>
            <pc:sldMk cId="654991431" sldId="339"/>
            <ac:spMk id="3" creationId="{F5572795-EDB5-86AD-038B-EA68DCB77FC9}"/>
          </ac:spMkLst>
        </pc:spChg>
      </pc:sldChg>
      <pc:sldChg chg="del">
        <pc:chgData name="haselein.bruno@gmail.com" userId="S::urn:spo:guest#haselein.bruno@gmail.com::" providerId="AD" clId="Web-{FB44DB26-830E-A27C-46EA-1170BB3D44D0}" dt="2024-06-06T03:47:54.521" v="31"/>
        <pc:sldMkLst>
          <pc:docMk/>
          <pc:sldMk cId="3735298229" sldId="340"/>
        </pc:sldMkLst>
      </pc:sldChg>
      <pc:sldChg chg="del">
        <pc:chgData name="haselein.bruno@gmail.com" userId="S::urn:spo:guest#haselein.bruno@gmail.com::" providerId="AD" clId="Web-{FB44DB26-830E-A27C-46EA-1170BB3D44D0}" dt="2024-06-06T03:47:54.521" v="30"/>
        <pc:sldMkLst>
          <pc:docMk/>
          <pc:sldMk cId="2611612294" sldId="341"/>
        </pc:sldMkLst>
      </pc:sldChg>
      <pc:sldChg chg="del">
        <pc:chgData name="haselein.bruno@gmail.com" userId="S::urn:spo:guest#haselein.bruno@gmail.com::" providerId="AD" clId="Web-{FB44DB26-830E-A27C-46EA-1170BB3D44D0}" dt="2024-06-06T03:47:54.567" v="54"/>
        <pc:sldMkLst>
          <pc:docMk/>
          <pc:sldMk cId="2659531184" sldId="342"/>
        </pc:sldMkLst>
      </pc:sldChg>
      <pc:sldChg chg="del">
        <pc:chgData name="haselein.bruno@gmail.com" userId="S::urn:spo:guest#haselein.bruno@gmail.com::" providerId="AD" clId="Web-{FB44DB26-830E-A27C-46EA-1170BB3D44D0}" dt="2024-06-06T03:47:54.567" v="53"/>
        <pc:sldMkLst>
          <pc:docMk/>
          <pc:sldMk cId="1258259880" sldId="343"/>
        </pc:sldMkLst>
      </pc:sldChg>
      <pc:sldChg chg="del">
        <pc:chgData name="haselein.bruno@gmail.com" userId="S::urn:spo:guest#haselein.bruno@gmail.com::" providerId="AD" clId="Web-{FB44DB26-830E-A27C-46EA-1170BB3D44D0}" dt="2024-06-06T03:47:54.567" v="52"/>
        <pc:sldMkLst>
          <pc:docMk/>
          <pc:sldMk cId="88034799" sldId="344"/>
        </pc:sldMkLst>
      </pc:sldChg>
      <pc:sldChg chg="del">
        <pc:chgData name="haselein.bruno@gmail.com" userId="S::urn:spo:guest#haselein.bruno@gmail.com::" providerId="AD" clId="Web-{FB44DB26-830E-A27C-46EA-1170BB3D44D0}" dt="2024-06-06T03:47:54.567" v="51"/>
        <pc:sldMkLst>
          <pc:docMk/>
          <pc:sldMk cId="3241244999" sldId="346"/>
        </pc:sldMkLst>
      </pc:sldChg>
      <pc:sldChg chg="add del">
        <pc:chgData name="haselein.bruno@gmail.com" userId="S::urn:spo:guest#haselein.bruno@gmail.com::" providerId="AD" clId="Web-{FB44DB26-830E-A27C-46EA-1170BB3D44D0}" dt="2024-06-06T03:48:28.428" v="61"/>
        <pc:sldMkLst>
          <pc:docMk/>
          <pc:sldMk cId="1754758220" sldId="348"/>
        </pc:sldMkLst>
      </pc:sldChg>
      <pc:sldChg chg="del">
        <pc:chgData name="haselein.bruno@gmail.com" userId="S::urn:spo:guest#haselein.bruno@gmail.com::" providerId="AD" clId="Web-{FB44DB26-830E-A27C-46EA-1170BB3D44D0}" dt="2024-06-06T03:47:54.567" v="48"/>
        <pc:sldMkLst>
          <pc:docMk/>
          <pc:sldMk cId="2009475601" sldId="354"/>
        </pc:sldMkLst>
      </pc:sldChg>
      <pc:sldChg chg="add del">
        <pc:chgData name="haselein.bruno@gmail.com" userId="S::urn:spo:guest#haselein.bruno@gmail.com::" providerId="AD" clId="Web-{FB44DB26-830E-A27C-46EA-1170BB3D44D0}" dt="2024-06-06T03:48:24.209" v="60"/>
        <pc:sldMkLst>
          <pc:docMk/>
          <pc:sldMk cId="3353744965" sldId="356"/>
        </pc:sldMkLst>
      </pc:sldChg>
      <pc:sldChg chg="del">
        <pc:chgData name="haselein.bruno@gmail.com" userId="S::urn:spo:guest#haselein.bruno@gmail.com::" providerId="AD" clId="Web-{FB44DB26-830E-A27C-46EA-1170BB3D44D0}" dt="2024-06-06T03:47:54.552" v="45"/>
        <pc:sldMkLst>
          <pc:docMk/>
          <pc:sldMk cId="1147891377" sldId="357"/>
        </pc:sldMkLst>
      </pc:sldChg>
      <pc:sldChg chg="add del">
        <pc:chgData name="haselein.bruno@gmail.com" userId="S::urn:spo:guest#haselein.bruno@gmail.com::" providerId="AD" clId="Web-{FB44DB26-830E-A27C-46EA-1170BB3D44D0}" dt="2024-06-06T03:49:12.884" v="71"/>
        <pc:sldMkLst>
          <pc:docMk/>
          <pc:sldMk cId="641334640" sldId="358"/>
        </pc:sldMkLst>
      </pc:sldChg>
      <pc:sldChg chg="del">
        <pc:chgData name="haselein.bruno@gmail.com" userId="S::urn:spo:guest#haselein.bruno@gmail.com::" providerId="AD" clId="Web-{FB44DB26-830E-A27C-46EA-1170BB3D44D0}" dt="2024-06-06T03:47:54.552" v="44"/>
        <pc:sldMkLst>
          <pc:docMk/>
          <pc:sldMk cId="1450210977" sldId="359"/>
        </pc:sldMkLst>
      </pc:sldChg>
      <pc:sldChg chg="del">
        <pc:chgData name="haselein.bruno@gmail.com" userId="S::urn:spo:guest#haselein.bruno@gmail.com::" providerId="AD" clId="Web-{FB44DB26-830E-A27C-46EA-1170BB3D44D0}" dt="2024-06-06T03:47:54.567" v="49"/>
        <pc:sldMkLst>
          <pc:docMk/>
          <pc:sldMk cId="1367016937" sldId="360"/>
        </pc:sldMkLst>
      </pc:sldChg>
      <pc:sldChg chg="del">
        <pc:chgData name="haselein.bruno@gmail.com" userId="S::urn:spo:guest#haselein.bruno@gmail.com::" providerId="AD" clId="Web-{FB44DB26-830E-A27C-46EA-1170BB3D44D0}" dt="2024-06-06T03:47:54.536" v="32"/>
        <pc:sldMkLst>
          <pc:docMk/>
          <pc:sldMk cId="675358922" sldId="361"/>
        </pc:sldMkLst>
      </pc:sldChg>
      <pc:sldChg chg="del">
        <pc:chgData name="haselein.bruno@gmail.com" userId="S::urn:spo:guest#haselein.bruno@gmail.com::" providerId="AD" clId="Web-{FB44DB26-830E-A27C-46EA-1170BB3D44D0}" dt="2024-06-06T03:47:54.536" v="35"/>
        <pc:sldMkLst>
          <pc:docMk/>
          <pc:sldMk cId="2672680156" sldId="362"/>
        </pc:sldMkLst>
      </pc:sldChg>
      <pc:sldChg chg="del">
        <pc:chgData name="haselein.bruno@gmail.com" userId="S::urn:spo:guest#haselein.bruno@gmail.com::" providerId="AD" clId="Web-{FB44DB26-830E-A27C-46EA-1170BB3D44D0}" dt="2024-06-06T03:47:54.536" v="33"/>
        <pc:sldMkLst>
          <pc:docMk/>
          <pc:sldMk cId="1157252337" sldId="363"/>
        </pc:sldMkLst>
      </pc:sldChg>
      <pc:sldChg chg="del">
        <pc:chgData name="haselein.bruno@gmail.com" userId="S::urn:spo:guest#haselein.bruno@gmail.com::" providerId="AD" clId="Web-{FB44DB26-830E-A27C-46EA-1170BB3D44D0}" dt="2024-06-06T03:47:54.536" v="34"/>
        <pc:sldMkLst>
          <pc:docMk/>
          <pc:sldMk cId="104143089" sldId="364"/>
        </pc:sldMkLst>
      </pc:sldChg>
      <pc:sldChg chg="del">
        <pc:chgData name="haselein.bruno@gmail.com" userId="S::urn:spo:guest#haselein.bruno@gmail.com::" providerId="AD" clId="Web-{FB44DB26-830E-A27C-46EA-1170BB3D44D0}" dt="2024-06-06T03:47:54.552" v="43"/>
        <pc:sldMkLst>
          <pc:docMk/>
          <pc:sldMk cId="3143090546" sldId="365"/>
        </pc:sldMkLst>
      </pc:sldChg>
      <pc:sldChg chg="add del">
        <pc:chgData name="haselein.bruno@gmail.com" userId="S::urn:spo:guest#haselein.bruno@gmail.com::" providerId="AD" clId="Web-{FB44DB26-830E-A27C-46EA-1170BB3D44D0}" dt="2024-06-06T03:47:30.363" v="1"/>
        <pc:sldMkLst>
          <pc:docMk/>
          <pc:sldMk cId="524329175" sldId="370"/>
        </pc:sldMkLst>
      </pc:sldChg>
      <pc:sldChg chg="add">
        <pc:chgData name="haselein.bruno@gmail.com" userId="S::urn:spo:guest#haselein.bruno@gmail.com::" providerId="AD" clId="Web-{FB44DB26-830E-A27C-46EA-1170BB3D44D0}" dt="2024-06-06T03:48:02.286" v="57"/>
        <pc:sldMkLst>
          <pc:docMk/>
          <pc:sldMk cId="3895688110" sldId="370"/>
        </pc:sldMkLst>
      </pc:sldChg>
      <pc:sldChg chg="add">
        <pc:chgData name="haselein.bruno@gmail.com" userId="S::urn:spo:guest#haselein.bruno@gmail.com::" providerId="AD" clId="Web-{FB44DB26-830E-A27C-46EA-1170BB3D44D0}" dt="2024-06-06T03:48:31.897" v="62"/>
        <pc:sldMkLst>
          <pc:docMk/>
          <pc:sldMk cId="2745572388" sldId="372"/>
        </pc:sldMkLst>
      </pc:sldChg>
      <pc:sldChg chg="add">
        <pc:chgData name="haselein.bruno@gmail.com" userId="S::urn:spo:guest#haselein.bruno@gmail.com::" providerId="AD" clId="Web-{FB44DB26-830E-A27C-46EA-1170BB3D44D0}" dt="2024-06-06T03:48:39.492" v="64"/>
        <pc:sldMkLst>
          <pc:docMk/>
          <pc:sldMk cId="2594210312" sldId="373"/>
        </pc:sldMkLst>
      </pc:sldChg>
      <pc:sldChg chg="add">
        <pc:chgData name="haselein.bruno@gmail.com" userId="S::urn:spo:guest#haselein.bruno@gmail.com::" providerId="AD" clId="Web-{FB44DB26-830E-A27C-46EA-1170BB3D44D0}" dt="2024-06-06T03:48:57.008" v="68"/>
        <pc:sldMkLst>
          <pc:docMk/>
          <pc:sldMk cId="1509539338" sldId="374"/>
        </pc:sldMkLst>
      </pc:sldChg>
      <pc:sldChg chg="add">
        <pc:chgData name="haselein.bruno@gmail.com" userId="S::urn:spo:guest#haselein.bruno@gmail.com::" providerId="AD" clId="Web-{FB44DB26-830E-A27C-46EA-1170BB3D44D0}" dt="2024-06-06T03:49:28.853" v="74"/>
        <pc:sldMkLst>
          <pc:docMk/>
          <pc:sldMk cId="1549368242" sldId="375"/>
        </pc:sldMkLst>
      </pc:sldChg>
      <pc:sldChg chg="add">
        <pc:chgData name="haselein.bruno@gmail.com" userId="S::urn:spo:guest#haselein.bruno@gmail.com::" providerId="AD" clId="Web-{FB44DB26-830E-A27C-46EA-1170BB3D44D0}" dt="2024-06-06T03:49:33.541" v="75"/>
        <pc:sldMkLst>
          <pc:docMk/>
          <pc:sldMk cId="3199651434" sldId="376"/>
        </pc:sldMkLst>
      </pc:sldChg>
      <pc:sldChg chg="modSp add">
        <pc:chgData name="haselein.bruno@gmail.com" userId="S::urn:spo:guest#haselein.bruno@gmail.com::" providerId="AD" clId="Web-{FB44DB26-830E-A27C-46EA-1170BB3D44D0}" dt="2024-06-06T03:52:19.365" v="83" actId="1076"/>
        <pc:sldMkLst>
          <pc:docMk/>
          <pc:sldMk cId="1742402407" sldId="379"/>
        </pc:sldMkLst>
        <pc:spChg chg="mod">
          <ac:chgData name="haselein.bruno@gmail.com" userId="S::urn:spo:guest#haselein.bruno@gmail.com::" providerId="AD" clId="Web-{FB44DB26-830E-A27C-46EA-1170BB3D44D0}" dt="2024-06-06T03:52:19.365" v="83" actId="1076"/>
          <ac:spMkLst>
            <pc:docMk/>
            <pc:sldMk cId="1742402407" sldId="379"/>
            <ac:spMk id="22" creationId="{57AF9B6E-0428-447E-B016-E0A162F94714}"/>
          </ac:spMkLst>
        </pc:spChg>
      </pc:sldChg>
      <pc:sldChg chg="add">
        <pc:chgData name="haselein.bruno@gmail.com" userId="S::urn:spo:guest#haselein.bruno@gmail.com::" providerId="AD" clId="Web-{FB44DB26-830E-A27C-46EA-1170BB3D44D0}" dt="2024-06-06T03:49:44.104" v="77"/>
        <pc:sldMkLst>
          <pc:docMk/>
          <pc:sldMk cId="3794594005" sldId="381"/>
        </pc:sldMkLst>
      </pc:sldChg>
      <pc:sldChg chg="add">
        <pc:chgData name="haselein.bruno@gmail.com" userId="S::urn:spo:guest#haselein.bruno@gmail.com::" providerId="AD" clId="Web-{FB44DB26-830E-A27C-46EA-1170BB3D44D0}" dt="2024-06-06T03:49:48.089" v="78"/>
        <pc:sldMkLst>
          <pc:docMk/>
          <pc:sldMk cId="1177100343" sldId="382"/>
        </pc:sldMkLst>
      </pc:sldChg>
      <pc:sldChg chg="add">
        <pc:chgData name="haselein.bruno@gmail.com" userId="S::urn:spo:guest#haselein.bruno@gmail.com::" providerId="AD" clId="Web-{FB44DB26-830E-A27C-46EA-1170BB3D44D0}" dt="2024-06-06T03:49:59.058" v="81"/>
        <pc:sldMkLst>
          <pc:docMk/>
          <pc:sldMk cId="1026415580" sldId="383"/>
        </pc:sldMkLst>
      </pc:sldChg>
      <pc:sldChg chg="add">
        <pc:chgData name="haselein.bruno@gmail.com" userId="S::urn:spo:guest#haselein.bruno@gmail.com::" providerId="AD" clId="Web-{FB44DB26-830E-A27C-46EA-1170BB3D44D0}" dt="2024-06-06T03:48:46.055" v="65"/>
        <pc:sldMkLst>
          <pc:docMk/>
          <pc:sldMk cId="2398634957" sldId="384"/>
        </pc:sldMkLst>
      </pc:sldChg>
      <pc:sldChg chg="add">
        <pc:chgData name="haselein.bruno@gmail.com" userId="S::urn:spo:guest#haselein.bruno@gmail.com::" providerId="AD" clId="Web-{FB44DB26-830E-A27C-46EA-1170BB3D44D0}" dt="2024-06-06T03:48:52.274" v="67"/>
        <pc:sldMkLst>
          <pc:docMk/>
          <pc:sldMk cId="2473758325" sldId="385"/>
        </pc:sldMkLst>
      </pc:sldChg>
      <pc:sldChg chg="add">
        <pc:chgData name="haselein.bruno@gmail.com" userId="S::urn:spo:guest#haselein.bruno@gmail.com::" providerId="AD" clId="Web-{FB44DB26-830E-A27C-46EA-1170BB3D44D0}" dt="2024-06-06T03:48:49.071" v="66"/>
        <pc:sldMkLst>
          <pc:docMk/>
          <pc:sldMk cId="4032465605" sldId="386"/>
        </pc:sldMkLst>
      </pc:sldChg>
      <pc:sldChg chg="add">
        <pc:chgData name="haselein.bruno@gmail.com" userId="S::urn:spo:guest#haselein.bruno@gmail.com::" providerId="AD" clId="Web-{FB44DB26-830E-A27C-46EA-1170BB3D44D0}" dt="2024-06-06T03:48:35.648" v="63"/>
        <pc:sldMkLst>
          <pc:docMk/>
          <pc:sldMk cId="197687191" sldId="388"/>
        </pc:sldMkLst>
      </pc:sldChg>
      <pc:sldChg chg="add">
        <pc:chgData name="haselein.bruno@gmail.com" userId="S::urn:spo:guest#haselein.bruno@gmail.com::" providerId="AD" clId="Web-{FB44DB26-830E-A27C-46EA-1170BB3D44D0}" dt="2024-06-06T03:49:51.823" v="79"/>
        <pc:sldMkLst>
          <pc:docMk/>
          <pc:sldMk cId="2568272936" sldId="389"/>
        </pc:sldMkLst>
      </pc:sldChg>
      <pc:sldChg chg="add">
        <pc:chgData name="haselein.bruno@gmail.com" userId="S::urn:spo:guest#haselein.bruno@gmail.com::" providerId="AD" clId="Web-{FB44DB26-830E-A27C-46EA-1170BB3D44D0}" dt="2024-06-06T03:49:07.540" v="70"/>
        <pc:sldMkLst>
          <pc:docMk/>
          <pc:sldMk cId="494279303" sldId="390"/>
        </pc:sldMkLst>
      </pc:sldChg>
      <pc:sldChg chg="add">
        <pc:chgData name="haselein.bruno@gmail.com" userId="S::urn:spo:guest#haselein.bruno@gmail.com::" providerId="AD" clId="Web-{FB44DB26-830E-A27C-46EA-1170BB3D44D0}" dt="2024-06-06T03:49:16.462" v="72"/>
        <pc:sldMkLst>
          <pc:docMk/>
          <pc:sldMk cId="110268116" sldId="391"/>
        </pc:sldMkLst>
      </pc:sldChg>
      <pc:sldChg chg="add">
        <pc:chgData name="haselein.bruno@gmail.com" userId="S::urn:spo:guest#haselein.bruno@gmail.com::" providerId="AD" clId="Web-{FB44DB26-830E-A27C-46EA-1170BB3D44D0}" dt="2024-06-06T03:49:22.541" v="73"/>
        <pc:sldMkLst>
          <pc:docMk/>
          <pc:sldMk cId="1732016033" sldId="392"/>
        </pc:sldMkLst>
      </pc:sldChg>
      <pc:sldChg chg="add">
        <pc:chgData name="haselein.bruno@gmail.com" userId="S::urn:spo:guest#haselein.bruno@gmail.com::" providerId="AD" clId="Web-{FB44DB26-830E-A27C-46EA-1170BB3D44D0}" dt="2024-06-06T03:49:00.946" v="69"/>
        <pc:sldMkLst>
          <pc:docMk/>
          <pc:sldMk cId="2192472492" sldId="393"/>
        </pc:sldMkLst>
      </pc:sldChg>
    </pc:docChg>
  </pc:docChgLst>
  <pc:docChgLst>
    <pc:chgData name="fepastana1@gmail.com" userId="S::urn:spo:guest#fepastana1@gmail.com::" providerId="AD" clId="Web-{675D42C4-5E49-BEBB-0310-16A7182065FB}"/>
    <pc:docChg chg="modSld">
      <pc:chgData name="fepastana1@gmail.com" userId="S::urn:spo:guest#fepastana1@gmail.com::" providerId="AD" clId="Web-{675D42C4-5E49-BEBB-0310-16A7182065FB}" dt="2024-05-23T15:42:52.487" v="65" actId="1076"/>
      <pc:docMkLst>
        <pc:docMk/>
      </pc:docMkLst>
      <pc:sldChg chg="addSp modSp addAnim">
        <pc:chgData name="fepastana1@gmail.com" userId="S::urn:spo:guest#fepastana1@gmail.com::" providerId="AD" clId="Web-{675D42C4-5E49-BEBB-0310-16A7182065FB}" dt="2024-05-23T15:42:52.487" v="65" actId="1076"/>
        <pc:sldMkLst>
          <pc:docMk/>
          <pc:sldMk cId="1644139021" sldId="369"/>
        </pc:sldMkLst>
        <pc:spChg chg="mod">
          <ac:chgData name="fepastana1@gmail.com" userId="S::urn:spo:guest#fepastana1@gmail.com::" providerId="AD" clId="Web-{675D42C4-5E49-BEBB-0310-16A7182065FB}" dt="2024-05-23T15:42:41.800" v="61" actId="14100"/>
          <ac:spMkLst>
            <pc:docMk/>
            <pc:sldMk cId="1644139021" sldId="369"/>
            <ac:spMk id="3" creationId="{F5572795-EDB5-86AD-038B-EA68DCB77FC9}"/>
          </ac:spMkLst>
        </pc:spChg>
        <pc:picChg chg="add mod">
          <ac:chgData name="fepastana1@gmail.com" userId="S::urn:spo:guest#fepastana1@gmail.com::" providerId="AD" clId="Web-{675D42C4-5E49-BEBB-0310-16A7182065FB}" dt="2024-05-23T15:42:52.487" v="65" actId="1076"/>
          <ac:picMkLst>
            <pc:docMk/>
            <pc:sldMk cId="1644139021" sldId="369"/>
            <ac:picMk id="4" creationId="{4D93C72D-57D0-6E4C-3AA1-AEDD191D34DB}"/>
          </ac:picMkLst>
        </pc:picChg>
      </pc:sldChg>
    </pc:docChg>
  </pc:docChgLst>
  <pc:docChgLst>
    <pc:chgData name="Usuário Convidado" userId="S::urn:spo:anon#f050060f21c2b1630ce9ea8589c7ce1c24def1b9e274cdc8dc3c73a015c270f6::" providerId="AD" clId="Web-{9ECF899C-FEC9-BE77-1C03-F8A755598825}"/>
    <pc:docChg chg="addSld delSld modSld">
      <pc:chgData name="Usuário Convidado" userId="S::urn:spo:anon#f050060f21c2b1630ce9ea8589c7ce1c24def1b9e274cdc8dc3c73a015c270f6::" providerId="AD" clId="Web-{9ECF899C-FEC9-BE77-1C03-F8A755598825}" dt="2024-05-09T12:25:03.222" v="158" actId="1076"/>
      <pc:docMkLst>
        <pc:docMk/>
      </pc:docMkLst>
      <pc:sldChg chg="modSp">
        <pc:chgData name="Usuário Convidado" userId="S::urn:spo:anon#f050060f21c2b1630ce9ea8589c7ce1c24def1b9e274cdc8dc3c73a015c270f6::" providerId="AD" clId="Web-{9ECF899C-FEC9-BE77-1C03-F8A755598825}" dt="2024-05-09T12:19:19.291" v="28" actId="20577"/>
        <pc:sldMkLst>
          <pc:docMk/>
          <pc:sldMk cId="1675200360" sldId="267"/>
        </pc:sldMkLst>
        <pc:spChg chg="mod">
          <ac:chgData name="Usuário Convidado" userId="S::urn:spo:anon#f050060f21c2b1630ce9ea8589c7ce1c24def1b9e274cdc8dc3c73a015c270f6::" providerId="AD" clId="Web-{9ECF899C-FEC9-BE77-1C03-F8A755598825}" dt="2024-05-09T12:19:19.291" v="28" actId="20577"/>
          <ac:spMkLst>
            <pc:docMk/>
            <pc:sldMk cId="1675200360" sldId="267"/>
            <ac:spMk id="3" creationId="{F5572795-EDB5-86AD-038B-EA68DCB77FC9}"/>
          </ac:spMkLst>
        </pc:spChg>
      </pc:sldChg>
      <pc:sldChg chg="addSp delSp modSp add replId">
        <pc:chgData name="Usuário Convidado" userId="S::urn:spo:anon#f050060f21c2b1630ce9ea8589c7ce1c24def1b9e274cdc8dc3c73a015c270f6::" providerId="AD" clId="Web-{9ECF899C-FEC9-BE77-1C03-F8A755598825}" dt="2024-05-09T12:25:03.222" v="158" actId="1076"/>
        <pc:sldMkLst>
          <pc:docMk/>
          <pc:sldMk cId="693350014" sldId="321"/>
        </pc:sldMkLst>
        <pc:spChg chg="mod">
          <ac:chgData name="Usuário Convidado" userId="S::urn:spo:anon#f050060f21c2b1630ce9ea8589c7ce1c24def1b9e274cdc8dc3c73a015c270f6::" providerId="AD" clId="Web-{9ECF899C-FEC9-BE77-1C03-F8A755598825}" dt="2024-05-09T12:20:11.402" v="43" actId="20577"/>
          <ac:spMkLst>
            <pc:docMk/>
            <pc:sldMk cId="693350014" sldId="321"/>
            <ac:spMk id="2" creationId="{8072C5C6-3621-8523-1886-3A195F0E6D5C}"/>
          </ac:spMkLst>
        </pc:spChg>
        <pc:spChg chg="mod">
          <ac:chgData name="Usuário Convidado" userId="S::urn:spo:anon#f050060f21c2b1630ce9ea8589c7ce1c24def1b9e274cdc8dc3c73a015c270f6::" providerId="AD" clId="Web-{9ECF899C-FEC9-BE77-1C03-F8A755598825}" dt="2024-05-09T12:24:26.861" v="143" actId="20577"/>
          <ac:spMkLst>
            <pc:docMk/>
            <pc:sldMk cId="693350014" sldId="321"/>
            <ac:spMk id="3" creationId="{F5572795-EDB5-86AD-038B-EA68DCB77FC9}"/>
          </ac:spMkLst>
        </pc:spChg>
        <pc:picChg chg="del">
          <ac:chgData name="Usuário Convidado" userId="S::urn:spo:anon#f050060f21c2b1630ce9ea8589c7ce1c24def1b9e274cdc8dc3c73a015c270f6::" providerId="AD" clId="Web-{9ECF899C-FEC9-BE77-1C03-F8A755598825}" dt="2024-05-09T12:20:52.246" v="70"/>
          <ac:picMkLst>
            <pc:docMk/>
            <pc:sldMk cId="693350014" sldId="321"/>
            <ac:picMk id="4" creationId="{D80FD49A-8105-5237-01B9-3DCFDAA06982}"/>
          </ac:picMkLst>
        </pc:picChg>
        <pc:picChg chg="add mod modCrop">
          <ac:chgData name="Usuário Convidado" userId="S::urn:spo:anon#f050060f21c2b1630ce9ea8589c7ce1c24def1b9e274cdc8dc3c73a015c270f6::" providerId="AD" clId="Web-{9ECF899C-FEC9-BE77-1C03-F8A755598825}" dt="2024-05-09T12:25:03.222" v="158" actId="1076"/>
          <ac:picMkLst>
            <pc:docMk/>
            <pc:sldMk cId="693350014" sldId="321"/>
            <ac:picMk id="16" creationId="{0C818737-9975-1ADF-D459-9F91D406AA48}"/>
          </ac:picMkLst>
        </pc:picChg>
      </pc:sldChg>
      <pc:sldChg chg="new del">
        <pc:chgData name="Usuário Convidado" userId="S::urn:spo:anon#f050060f21c2b1630ce9ea8589c7ce1c24def1b9e274cdc8dc3c73a015c270f6::" providerId="AD" clId="Web-{9ECF899C-FEC9-BE77-1C03-F8A755598825}" dt="2024-05-09T12:19:39.354" v="30"/>
        <pc:sldMkLst>
          <pc:docMk/>
          <pc:sldMk cId="4226754965" sldId="321"/>
        </pc:sldMkLst>
      </pc:sldChg>
    </pc:docChg>
  </pc:docChgLst>
  <pc:docChgLst>
    <pc:chgData name="haselein.bruno@gmail.com" userId="S::urn:spo:guest#haselein.bruno@gmail.com::" providerId="AD" clId="Web-{75688BBA-E713-93FD-9F6A-2E81EA75F601}"/>
    <pc:docChg chg="modSld">
      <pc:chgData name="haselein.bruno@gmail.com" userId="S::urn:spo:guest#haselein.bruno@gmail.com::" providerId="AD" clId="Web-{75688BBA-E713-93FD-9F6A-2E81EA75F601}" dt="2024-05-23T15:44:42.842" v="80" actId="20577"/>
      <pc:docMkLst>
        <pc:docMk/>
      </pc:docMkLst>
      <pc:sldChg chg="modSp">
        <pc:chgData name="haselein.bruno@gmail.com" userId="S::urn:spo:guest#haselein.bruno@gmail.com::" providerId="AD" clId="Web-{75688BBA-E713-93FD-9F6A-2E81EA75F601}" dt="2024-05-23T15:44:42.842" v="80" actId="20577"/>
        <pc:sldMkLst>
          <pc:docMk/>
          <pc:sldMk cId="2933920980" sldId="329"/>
        </pc:sldMkLst>
        <pc:spChg chg="mod">
          <ac:chgData name="haselein.bruno@gmail.com" userId="S::urn:spo:guest#haselein.bruno@gmail.com::" providerId="AD" clId="Web-{75688BBA-E713-93FD-9F6A-2E81EA75F601}" dt="2024-05-23T15:44:42.842" v="80" actId="20577"/>
          <ac:spMkLst>
            <pc:docMk/>
            <pc:sldMk cId="2933920980" sldId="329"/>
            <ac:spMk id="3" creationId="{F5572795-EDB5-86AD-038B-EA68DCB77FC9}"/>
          </ac:spMkLst>
        </pc:spChg>
      </pc:sldChg>
    </pc:docChg>
  </pc:docChgLst>
  <pc:docChgLst>
    <pc:chgData name="Usuário Convidado" userId="S::urn:spo:anon#fe120fa307fcb6b4d975cdfc30b93e7fda38c75901e498906f3b287432295d8a::" providerId="AD" clId="Web-{BAC7CC6C-0DD2-430D-35F8-C81EE76CEE58}"/>
    <pc:docChg chg="addSld delSld modSld">
      <pc:chgData name="Usuário Convidado" userId="S::urn:spo:anon#fe120fa307fcb6b4d975cdfc30b93e7fda38c75901e498906f3b287432295d8a::" providerId="AD" clId="Web-{BAC7CC6C-0DD2-430D-35F8-C81EE76CEE58}" dt="2024-05-23T14:08:19.409" v="409" actId="20577"/>
      <pc:docMkLst>
        <pc:docMk/>
      </pc:docMkLst>
      <pc:sldChg chg="modSp">
        <pc:chgData name="Usuário Convidado" userId="S::urn:spo:anon#fe120fa307fcb6b4d975cdfc30b93e7fda38c75901e498906f3b287432295d8a::" providerId="AD" clId="Web-{BAC7CC6C-0DD2-430D-35F8-C81EE76CEE58}" dt="2024-05-23T13:59:17.719" v="127" actId="20577"/>
        <pc:sldMkLst>
          <pc:docMk/>
          <pc:sldMk cId="2274598347" sldId="269"/>
        </pc:sldMkLst>
        <pc:spChg chg="mod">
          <ac:chgData name="Usuário Convidado" userId="S::urn:spo:anon#fe120fa307fcb6b4d975cdfc30b93e7fda38c75901e498906f3b287432295d8a::" providerId="AD" clId="Web-{BAC7CC6C-0DD2-430D-35F8-C81EE76CEE58}" dt="2024-05-23T13:59:17.719" v="127" actId="20577"/>
          <ac:spMkLst>
            <pc:docMk/>
            <pc:sldMk cId="2274598347" sldId="269"/>
            <ac:spMk id="3" creationId="{F5572795-EDB5-86AD-038B-EA68DCB77FC9}"/>
          </ac:spMkLst>
        </pc:spChg>
      </pc:sldChg>
      <pc:sldChg chg="del">
        <pc:chgData name="Usuário Convidado" userId="S::urn:spo:anon#fe120fa307fcb6b4d975cdfc30b93e7fda38c75901e498906f3b287432295d8a::" providerId="AD" clId="Web-{BAC7CC6C-0DD2-430D-35F8-C81EE76CEE58}" dt="2024-05-23T14:07:00.703" v="354"/>
        <pc:sldMkLst>
          <pc:docMk/>
          <pc:sldMk cId="1991799708" sldId="270"/>
        </pc:sldMkLst>
      </pc:sldChg>
      <pc:sldChg chg="modSp del">
        <pc:chgData name="Usuário Convidado" userId="S::urn:spo:anon#fe120fa307fcb6b4d975cdfc30b93e7fda38c75901e498906f3b287432295d8a::" providerId="AD" clId="Web-{BAC7CC6C-0DD2-430D-35F8-C81EE76CEE58}" dt="2024-05-23T14:07:11.657" v="357"/>
        <pc:sldMkLst>
          <pc:docMk/>
          <pc:sldMk cId="4206567031" sldId="271"/>
        </pc:sldMkLst>
        <pc:spChg chg="mod">
          <ac:chgData name="Usuário Convidado" userId="S::urn:spo:anon#fe120fa307fcb6b4d975cdfc30b93e7fda38c75901e498906f3b287432295d8a::" providerId="AD" clId="Web-{BAC7CC6C-0DD2-430D-35F8-C81EE76CEE58}" dt="2024-05-23T13:59:55.251" v="130" actId="20577"/>
          <ac:spMkLst>
            <pc:docMk/>
            <pc:sldMk cId="4206567031" sldId="271"/>
            <ac:spMk id="3" creationId="{F5572795-EDB5-86AD-038B-EA68DCB77FC9}"/>
          </ac:spMkLst>
        </pc:spChg>
      </pc:sldChg>
      <pc:sldChg chg="delSp modSp">
        <pc:chgData name="Usuário Convidado" userId="S::urn:spo:anon#fe120fa307fcb6b4d975cdfc30b93e7fda38c75901e498906f3b287432295d8a::" providerId="AD" clId="Web-{BAC7CC6C-0DD2-430D-35F8-C81EE76CEE58}" dt="2024-05-23T14:06:52.312" v="353" actId="20577"/>
        <pc:sldMkLst>
          <pc:docMk/>
          <pc:sldMk cId="2113886632" sldId="272"/>
        </pc:sldMkLst>
        <pc:spChg chg="mod">
          <ac:chgData name="Usuário Convidado" userId="S::urn:spo:anon#fe120fa307fcb6b4d975cdfc30b93e7fda38c75901e498906f3b287432295d8a::" providerId="AD" clId="Web-{BAC7CC6C-0DD2-430D-35F8-C81EE76CEE58}" dt="2024-05-23T14:00:27.362" v="145" actId="20577"/>
          <ac:spMkLst>
            <pc:docMk/>
            <pc:sldMk cId="2113886632" sldId="272"/>
            <ac:spMk id="2" creationId="{8072C5C6-3621-8523-1886-3A195F0E6D5C}"/>
          </ac:spMkLst>
        </pc:spChg>
        <pc:spChg chg="mod">
          <ac:chgData name="Usuário Convidado" userId="S::urn:spo:anon#fe120fa307fcb6b4d975cdfc30b93e7fda38c75901e498906f3b287432295d8a::" providerId="AD" clId="Web-{BAC7CC6C-0DD2-430D-35F8-C81EE76CEE58}" dt="2024-05-23T14:06:52.312" v="353" actId="20577"/>
          <ac:spMkLst>
            <pc:docMk/>
            <pc:sldMk cId="2113886632" sldId="272"/>
            <ac:spMk id="3" creationId="{F5572795-EDB5-86AD-038B-EA68DCB77FC9}"/>
          </ac:spMkLst>
        </pc:spChg>
        <pc:picChg chg="del">
          <ac:chgData name="Usuário Convidado" userId="S::urn:spo:anon#fe120fa307fcb6b4d975cdfc30b93e7fda38c75901e498906f3b287432295d8a::" providerId="AD" clId="Web-{BAC7CC6C-0DD2-430D-35F8-C81EE76CEE58}" dt="2024-05-23T13:59:19.391" v="128"/>
          <ac:picMkLst>
            <pc:docMk/>
            <pc:sldMk cId="2113886632" sldId="272"/>
            <ac:picMk id="15" creationId="{2F4A368E-4EE5-8E8A-4E5F-D6B7090F0EAA}"/>
          </ac:picMkLst>
        </pc:picChg>
        <pc:picChg chg="del">
          <ac:chgData name="Usuário Convidado" userId="S::urn:spo:anon#fe120fa307fcb6b4d975cdfc30b93e7fda38c75901e498906f3b287432295d8a::" providerId="AD" clId="Web-{BAC7CC6C-0DD2-430D-35F8-C81EE76CEE58}" dt="2024-05-23T13:59:06.359" v="118"/>
          <ac:picMkLst>
            <pc:docMk/>
            <pc:sldMk cId="2113886632" sldId="272"/>
            <ac:picMk id="17" creationId="{1275183D-646F-E8BA-E40C-9DA33BF3F70B}"/>
          </ac:picMkLst>
        </pc:picChg>
      </pc:sldChg>
      <pc:sldChg chg="del">
        <pc:chgData name="Usuário Convidado" userId="S::urn:spo:anon#fe120fa307fcb6b4d975cdfc30b93e7fda38c75901e498906f3b287432295d8a::" providerId="AD" clId="Web-{BAC7CC6C-0DD2-430D-35F8-C81EE76CEE58}" dt="2024-05-23T14:07:04.750" v="355"/>
        <pc:sldMkLst>
          <pc:docMk/>
          <pc:sldMk cId="2187650063" sldId="322"/>
        </pc:sldMkLst>
      </pc:sldChg>
      <pc:sldChg chg="del">
        <pc:chgData name="Usuário Convidado" userId="S::urn:spo:anon#fe120fa307fcb6b4d975cdfc30b93e7fda38c75901e498906f3b287432295d8a::" providerId="AD" clId="Web-{BAC7CC6C-0DD2-430D-35F8-C81EE76CEE58}" dt="2024-05-23T14:07:07.735" v="356"/>
        <pc:sldMkLst>
          <pc:docMk/>
          <pc:sldMk cId="2217686310" sldId="323"/>
        </pc:sldMkLst>
      </pc:sldChg>
      <pc:sldChg chg="del">
        <pc:chgData name="Usuário Convidado" userId="S::urn:spo:anon#fe120fa307fcb6b4d975cdfc30b93e7fda38c75901e498906f3b287432295d8a::" providerId="AD" clId="Web-{BAC7CC6C-0DD2-430D-35F8-C81EE76CEE58}" dt="2024-05-23T14:00:01.517" v="131"/>
        <pc:sldMkLst>
          <pc:docMk/>
          <pc:sldMk cId="2569214279" sldId="327"/>
        </pc:sldMkLst>
      </pc:sldChg>
      <pc:sldChg chg="modSp add del replId">
        <pc:chgData name="Usuário Convidado" userId="S::urn:spo:anon#fe120fa307fcb6b4d975cdfc30b93e7fda38c75901e498906f3b287432295d8a::" providerId="AD" clId="Web-{BAC7CC6C-0DD2-430D-35F8-C81EE76CEE58}" dt="2024-05-23T14:07:45.970" v="362"/>
        <pc:sldMkLst>
          <pc:docMk/>
          <pc:sldMk cId="2005957091" sldId="368"/>
        </pc:sldMkLst>
        <pc:spChg chg="mod">
          <ac:chgData name="Usuário Convidado" userId="S::urn:spo:anon#fe120fa307fcb6b4d975cdfc30b93e7fda38c75901e498906f3b287432295d8a::" providerId="AD" clId="Web-{BAC7CC6C-0DD2-430D-35F8-C81EE76CEE58}" dt="2024-05-23T14:07:32.720" v="360" actId="20577"/>
          <ac:spMkLst>
            <pc:docMk/>
            <pc:sldMk cId="2005957091" sldId="368"/>
            <ac:spMk id="2" creationId="{8072C5C6-3621-8523-1886-3A195F0E6D5C}"/>
          </ac:spMkLst>
        </pc:spChg>
      </pc:sldChg>
      <pc:sldChg chg="modSp add replId">
        <pc:chgData name="Usuário Convidado" userId="S::urn:spo:anon#fe120fa307fcb6b4d975cdfc30b93e7fda38c75901e498906f3b287432295d8a::" providerId="AD" clId="Web-{BAC7CC6C-0DD2-430D-35F8-C81EE76CEE58}" dt="2024-05-23T14:08:19.409" v="409" actId="20577"/>
        <pc:sldMkLst>
          <pc:docMk/>
          <pc:sldMk cId="1644139021" sldId="369"/>
        </pc:sldMkLst>
        <pc:spChg chg="mod">
          <ac:chgData name="Usuário Convidado" userId="S::urn:spo:anon#fe120fa307fcb6b4d975cdfc30b93e7fda38c75901e498906f3b287432295d8a::" providerId="AD" clId="Web-{BAC7CC6C-0DD2-430D-35F8-C81EE76CEE58}" dt="2024-05-23T14:07:59.705" v="377" actId="20577"/>
          <ac:spMkLst>
            <pc:docMk/>
            <pc:sldMk cId="1644139021" sldId="369"/>
            <ac:spMk id="2" creationId="{8072C5C6-3621-8523-1886-3A195F0E6D5C}"/>
          </ac:spMkLst>
        </pc:spChg>
        <pc:spChg chg="mod">
          <ac:chgData name="Usuário Convidado" userId="S::urn:spo:anon#fe120fa307fcb6b4d975cdfc30b93e7fda38c75901e498906f3b287432295d8a::" providerId="AD" clId="Web-{BAC7CC6C-0DD2-430D-35F8-C81EE76CEE58}" dt="2024-05-23T14:08:19.409" v="409" actId="20577"/>
          <ac:spMkLst>
            <pc:docMk/>
            <pc:sldMk cId="1644139021" sldId="369"/>
            <ac:spMk id="3" creationId="{F5572795-EDB5-86AD-038B-EA68DCB77FC9}"/>
          </ac:spMkLst>
        </pc:spChg>
      </pc:sldChg>
    </pc:docChg>
  </pc:docChgLst>
  <pc:docChgLst>
    <pc:chgData name="haselein.bruno@gmail.com" userId="S::urn:spo:guest#haselein.bruno@gmail.com::" providerId="AD" clId="Web-{E8076853-8F93-5DAF-4BCC-C9397030AD70}"/>
    <pc:docChg chg="addSld modSld">
      <pc:chgData name="haselein.bruno@gmail.com" userId="S::urn:spo:guest#haselein.bruno@gmail.com::" providerId="AD" clId="Web-{E8076853-8F93-5DAF-4BCC-C9397030AD70}" dt="2024-04-25T14:39:30.774" v="18" actId="20577"/>
      <pc:docMkLst>
        <pc:docMk/>
      </pc:docMkLst>
      <pc:sldChg chg="add">
        <pc:chgData name="haselein.bruno@gmail.com" userId="S::urn:spo:guest#haselein.bruno@gmail.com::" providerId="AD" clId="Web-{E8076853-8F93-5DAF-4BCC-C9397030AD70}" dt="2024-04-25T14:37:26.631" v="0"/>
        <pc:sldMkLst>
          <pc:docMk/>
          <pc:sldMk cId="1531884928" sldId="274"/>
        </pc:sldMkLst>
      </pc:sldChg>
      <pc:sldChg chg="add">
        <pc:chgData name="haselein.bruno@gmail.com" userId="S::urn:spo:guest#haselein.bruno@gmail.com::" providerId="AD" clId="Web-{E8076853-8F93-5DAF-4BCC-C9397030AD70}" dt="2024-04-25T14:37:41.709" v="1"/>
        <pc:sldMkLst>
          <pc:docMk/>
          <pc:sldMk cId="829571782" sldId="275"/>
        </pc:sldMkLst>
      </pc:sldChg>
      <pc:sldChg chg="add">
        <pc:chgData name="haselein.bruno@gmail.com" userId="S::urn:spo:guest#haselein.bruno@gmail.com::" providerId="AD" clId="Web-{E8076853-8F93-5DAF-4BCC-C9397030AD70}" dt="2024-04-25T14:37:46.193" v="2"/>
        <pc:sldMkLst>
          <pc:docMk/>
          <pc:sldMk cId="412403295" sldId="276"/>
        </pc:sldMkLst>
      </pc:sldChg>
      <pc:sldChg chg="add">
        <pc:chgData name="haselein.bruno@gmail.com" userId="S::urn:spo:guest#haselein.bruno@gmail.com::" providerId="AD" clId="Web-{E8076853-8F93-5DAF-4BCC-C9397030AD70}" dt="2024-04-25T14:38:18.147" v="8"/>
        <pc:sldMkLst>
          <pc:docMk/>
          <pc:sldMk cId="2444571843" sldId="277"/>
        </pc:sldMkLst>
      </pc:sldChg>
      <pc:sldChg chg="add">
        <pc:chgData name="haselein.bruno@gmail.com" userId="S::urn:spo:guest#haselein.bruno@gmail.com::" providerId="AD" clId="Web-{E8076853-8F93-5DAF-4BCC-C9397030AD70}" dt="2024-04-25T14:38:32.835" v="11"/>
        <pc:sldMkLst>
          <pc:docMk/>
          <pc:sldMk cId="3875010597" sldId="278"/>
        </pc:sldMkLst>
      </pc:sldChg>
      <pc:sldChg chg="add">
        <pc:chgData name="haselein.bruno@gmail.com" userId="S::urn:spo:guest#haselein.bruno@gmail.com::" providerId="AD" clId="Web-{E8076853-8F93-5DAF-4BCC-C9397030AD70}" dt="2024-04-25T14:37:50.131" v="3"/>
        <pc:sldMkLst>
          <pc:docMk/>
          <pc:sldMk cId="2309622655" sldId="279"/>
        </pc:sldMkLst>
      </pc:sldChg>
      <pc:sldChg chg="add">
        <pc:chgData name="haselein.bruno@gmail.com" userId="S::urn:spo:guest#haselein.bruno@gmail.com::" providerId="AD" clId="Web-{E8076853-8F93-5DAF-4BCC-C9397030AD70}" dt="2024-04-25T14:37:59.944" v="4"/>
        <pc:sldMkLst>
          <pc:docMk/>
          <pc:sldMk cId="4212579503" sldId="280"/>
        </pc:sldMkLst>
      </pc:sldChg>
      <pc:sldChg chg="add">
        <pc:chgData name="haselein.bruno@gmail.com" userId="S::urn:spo:guest#haselein.bruno@gmail.com::" providerId="AD" clId="Web-{E8076853-8F93-5DAF-4BCC-C9397030AD70}" dt="2024-04-25T14:38:04.319" v="5"/>
        <pc:sldMkLst>
          <pc:docMk/>
          <pc:sldMk cId="652581133" sldId="281"/>
        </pc:sldMkLst>
      </pc:sldChg>
      <pc:sldChg chg="add">
        <pc:chgData name="haselein.bruno@gmail.com" userId="S::urn:spo:guest#haselein.bruno@gmail.com::" providerId="AD" clId="Web-{E8076853-8F93-5DAF-4BCC-C9397030AD70}" dt="2024-04-25T14:38:08.428" v="6"/>
        <pc:sldMkLst>
          <pc:docMk/>
          <pc:sldMk cId="1382750079" sldId="282"/>
        </pc:sldMkLst>
      </pc:sldChg>
      <pc:sldChg chg="add">
        <pc:chgData name="haselein.bruno@gmail.com" userId="S::urn:spo:guest#haselein.bruno@gmail.com::" providerId="AD" clId="Web-{E8076853-8F93-5DAF-4BCC-C9397030AD70}" dt="2024-04-25T14:38:13.866" v="7"/>
        <pc:sldMkLst>
          <pc:docMk/>
          <pc:sldMk cId="2658978822" sldId="283"/>
        </pc:sldMkLst>
      </pc:sldChg>
      <pc:sldChg chg="add">
        <pc:chgData name="haselein.bruno@gmail.com" userId="S::urn:spo:guest#haselein.bruno@gmail.com::" providerId="AD" clId="Web-{E8076853-8F93-5DAF-4BCC-C9397030AD70}" dt="2024-04-25T14:38:23.335" v="9"/>
        <pc:sldMkLst>
          <pc:docMk/>
          <pc:sldMk cId="2383683758" sldId="284"/>
        </pc:sldMkLst>
      </pc:sldChg>
      <pc:sldChg chg="add">
        <pc:chgData name="haselein.bruno@gmail.com" userId="S::urn:spo:guest#haselein.bruno@gmail.com::" providerId="AD" clId="Web-{E8076853-8F93-5DAF-4BCC-C9397030AD70}" dt="2024-04-25T14:38:27.804" v="10"/>
        <pc:sldMkLst>
          <pc:docMk/>
          <pc:sldMk cId="4112968660" sldId="285"/>
        </pc:sldMkLst>
      </pc:sldChg>
      <pc:sldChg chg="add">
        <pc:chgData name="haselein.bruno@gmail.com" userId="S::urn:spo:guest#haselein.bruno@gmail.com::" providerId="AD" clId="Web-{E8076853-8F93-5DAF-4BCC-C9397030AD70}" dt="2024-04-25T14:38:37.273" v="12"/>
        <pc:sldMkLst>
          <pc:docMk/>
          <pc:sldMk cId="204879798" sldId="286"/>
        </pc:sldMkLst>
      </pc:sldChg>
      <pc:sldChg chg="add">
        <pc:chgData name="haselein.bruno@gmail.com" userId="S::urn:spo:guest#haselein.bruno@gmail.com::" providerId="AD" clId="Web-{E8076853-8F93-5DAF-4BCC-C9397030AD70}" dt="2024-04-25T14:38:42.101" v="13"/>
        <pc:sldMkLst>
          <pc:docMk/>
          <pc:sldMk cId="3381856333" sldId="287"/>
        </pc:sldMkLst>
      </pc:sldChg>
      <pc:sldChg chg="add">
        <pc:chgData name="haselein.bruno@gmail.com" userId="S::urn:spo:guest#haselein.bruno@gmail.com::" providerId="AD" clId="Web-{E8076853-8F93-5DAF-4BCC-C9397030AD70}" dt="2024-04-25T14:38:47.023" v="14"/>
        <pc:sldMkLst>
          <pc:docMk/>
          <pc:sldMk cId="2452134909" sldId="288"/>
        </pc:sldMkLst>
      </pc:sldChg>
      <pc:sldChg chg="add">
        <pc:chgData name="haselein.bruno@gmail.com" userId="S::urn:spo:guest#haselein.bruno@gmail.com::" providerId="AD" clId="Web-{E8076853-8F93-5DAF-4BCC-C9397030AD70}" dt="2024-04-25T14:38:52.507" v="15"/>
        <pc:sldMkLst>
          <pc:docMk/>
          <pc:sldMk cId="2264785855" sldId="289"/>
        </pc:sldMkLst>
      </pc:sldChg>
      <pc:sldChg chg="add">
        <pc:chgData name="haselein.bruno@gmail.com" userId="S::urn:spo:guest#haselein.bruno@gmail.com::" providerId="AD" clId="Web-{E8076853-8F93-5DAF-4BCC-C9397030AD70}" dt="2024-04-25T14:38:58.992" v="16"/>
        <pc:sldMkLst>
          <pc:docMk/>
          <pc:sldMk cId="378396834" sldId="290"/>
        </pc:sldMkLst>
      </pc:sldChg>
      <pc:sldChg chg="modSp add">
        <pc:chgData name="haselein.bruno@gmail.com" userId="S::urn:spo:guest#haselein.bruno@gmail.com::" providerId="AD" clId="Web-{E8076853-8F93-5DAF-4BCC-C9397030AD70}" dt="2024-04-25T14:39:30.774" v="18" actId="20577"/>
        <pc:sldMkLst>
          <pc:docMk/>
          <pc:sldMk cId="3222619796" sldId="291"/>
        </pc:sldMkLst>
        <pc:spChg chg="mod">
          <ac:chgData name="haselein.bruno@gmail.com" userId="S::urn:spo:guest#haselein.bruno@gmail.com::" providerId="AD" clId="Web-{E8076853-8F93-5DAF-4BCC-C9397030AD70}" dt="2024-04-25T14:39:30.774" v="18" actId="20577"/>
          <ac:spMkLst>
            <pc:docMk/>
            <pc:sldMk cId="3222619796" sldId="291"/>
            <ac:spMk id="26" creationId="{CA38DA8D-09B1-4EC1-BCAF-7E6C75C167B0}"/>
          </ac:spMkLst>
        </pc:spChg>
      </pc:sldChg>
    </pc:docChg>
  </pc:docChgLst>
  <pc:docChgLst>
    <pc:chgData name="haselein.bruno@gmail.com" userId="S::urn:spo:guest#haselein.bruno@gmail.com::" providerId="AD" clId="Web-{45D4B44F-4A70-EA92-6ADD-38FA4370F970}"/>
    <pc:docChg chg="delSld modSld">
      <pc:chgData name="haselein.bruno@gmail.com" userId="S::urn:spo:guest#haselein.bruno@gmail.com::" providerId="AD" clId="Web-{45D4B44F-4A70-EA92-6ADD-38FA4370F970}" dt="2024-05-23T05:29:09.049" v="4"/>
      <pc:docMkLst>
        <pc:docMk/>
      </pc:docMkLst>
      <pc:sldChg chg="del">
        <pc:chgData name="haselein.bruno@gmail.com" userId="S::urn:spo:guest#haselein.bruno@gmail.com::" providerId="AD" clId="Web-{45D4B44F-4A70-EA92-6ADD-38FA4370F970}" dt="2024-05-23T05:28:17.500" v="0"/>
        <pc:sldMkLst>
          <pc:docMk/>
          <pc:sldMk cId="3907742159" sldId="347"/>
        </pc:sldMkLst>
      </pc:sldChg>
      <pc:sldChg chg="addSp delSp modSp">
        <pc:chgData name="haselein.bruno@gmail.com" userId="S::urn:spo:guest#haselein.bruno@gmail.com::" providerId="AD" clId="Web-{45D4B44F-4A70-EA92-6ADD-38FA4370F970}" dt="2024-05-23T05:28:29" v="3" actId="1076"/>
        <pc:sldMkLst>
          <pc:docMk/>
          <pc:sldMk cId="1754758220" sldId="348"/>
        </pc:sldMkLst>
        <pc:picChg chg="add mod">
          <ac:chgData name="haselein.bruno@gmail.com" userId="S::urn:spo:guest#haselein.bruno@gmail.com::" providerId="AD" clId="Web-{45D4B44F-4A70-EA92-6ADD-38FA4370F970}" dt="2024-05-23T05:28:29" v="3" actId="1076"/>
          <ac:picMkLst>
            <pc:docMk/>
            <pc:sldMk cId="1754758220" sldId="348"/>
            <ac:picMk id="3" creationId="{320EE184-535F-01DE-13D3-671D15068BAF}"/>
          </ac:picMkLst>
        </pc:picChg>
        <pc:picChg chg="del">
          <ac:chgData name="haselein.bruno@gmail.com" userId="S::urn:spo:guest#haselein.bruno@gmail.com::" providerId="AD" clId="Web-{45D4B44F-4A70-EA92-6ADD-38FA4370F970}" dt="2024-05-23T05:28:24.469" v="1"/>
          <ac:picMkLst>
            <pc:docMk/>
            <pc:sldMk cId="1754758220" sldId="348"/>
            <ac:picMk id="17" creationId="{66249036-22AB-4ABE-8D5D-1751BA0C4720}"/>
          </ac:picMkLst>
        </pc:picChg>
      </pc:sldChg>
      <pc:sldChg chg="del">
        <pc:chgData name="haselein.bruno@gmail.com" userId="S::urn:spo:guest#haselein.bruno@gmail.com::" providerId="AD" clId="Web-{45D4B44F-4A70-EA92-6ADD-38FA4370F970}" dt="2024-05-23T05:29:09.049" v="4"/>
        <pc:sldMkLst>
          <pc:docMk/>
          <pc:sldMk cId="3600460261" sldId="349"/>
        </pc:sldMkLst>
      </pc:sldChg>
    </pc:docChg>
  </pc:docChgLst>
  <pc:docChgLst>
    <pc:chgData name="Thaís Muraro" userId="S::thais.m@ufsc.br::3de24667-61e0-4550-8eae-ccae395951f7" providerId="AD" clId="Web-{789E1E16-5D0C-3A55-6A1E-F479B941FBB7}"/>
    <pc:docChg chg="addSld modSld">
      <pc:chgData name="Thaís Muraro" userId="S::thais.m@ufsc.br::3de24667-61e0-4550-8eae-ccae395951f7" providerId="AD" clId="Web-{789E1E16-5D0C-3A55-6A1E-F479B941FBB7}" dt="2024-05-09T17:08:34.483" v="110" actId="20577"/>
      <pc:docMkLst>
        <pc:docMk/>
      </pc:docMkLst>
      <pc:sldChg chg="addSp delSp modSp">
        <pc:chgData name="Thaís Muraro" userId="S::thais.m@ufsc.br::3de24667-61e0-4550-8eae-ccae395951f7" providerId="AD" clId="Web-{789E1E16-5D0C-3A55-6A1E-F479B941FBB7}" dt="2024-05-09T15:01:31.620" v="5"/>
        <pc:sldMkLst>
          <pc:docMk/>
          <pc:sldMk cId="3989386493" sldId="263"/>
        </pc:sldMkLst>
        <pc:spChg chg="mod">
          <ac:chgData name="Thaís Muraro" userId="S::thais.m@ufsc.br::3de24667-61e0-4550-8eae-ccae395951f7" providerId="AD" clId="Web-{789E1E16-5D0C-3A55-6A1E-F479B941FBB7}" dt="2024-05-09T14:03:55.087" v="2" actId="20577"/>
          <ac:spMkLst>
            <pc:docMk/>
            <pc:sldMk cId="3989386493" sldId="263"/>
            <ac:spMk id="3" creationId="{6B9F3CD0-EF2B-823C-877F-1830A8131B3B}"/>
          </ac:spMkLst>
        </pc:spChg>
        <pc:spChg chg="del">
          <ac:chgData name="Thaís Muraro" userId="S::thais.m@ufsc.br::3de24667-61e0-4550-8eae-ccae395951f7" providerId="AD" clId="Web-{789E1E16-5D0C-3A55-6A1E-F479B941FBB7}" dt="2024-05-09T15:01:31.291" v="4"/>
          <ac:spMkLst>
            <pc:docMk/>
            <pc:sldMk cId="3989386493" sldId="263"/>
            <ac:spMk id="16" creationId="{626D5D37-44C1-DCC9-34BC-4A79AB02FC81}"/>
          </ac:spMkLst>
        </pc:spChg>
        <pc:spChg chg="add">
          <ac:chgData name="Thaís Muraro" userId="S::thais.m@ufsc.br::3de24667-61e0-4550-8eae-ccae395951f7" providerId="AD" clId="Web-{789E1E16-5D0C-3A55-6A1E-F479B941FBB7}" dt="2024-05-09T15:01:31.620" v="5"/>
          <ac:spMkLst>
            <pc:docMk/>
            <pc:sldMk cId="3989386493" sldId="263"/>
            <ac:spMk id="17" creationId="{1E7E2C21-BC2C-3498-57FD-EA475DE0BB2A}"/>
          </ac:spMkLst>
        </pc:spChg>
      </pc:sldChg>
      <pc:sldChg chg="modSp">
        <pc:chgData name="Thaís Muraro" userId="S::thais.m@ufsc.br::3de24667-61e0-4550-8eae-ccae395951f7" providerId="AD" clId="Web-{789E1E16-5D0C-3A55-6A1E-F479B941FBB7}" dt="2024-05-09T15:11:35.762" v="86" actId="20577"/>
        <pc:sldMkLst>
          <pc:docMk/>
          <pc:sldMk cId="1703250424" sldId="264"/>
        </pc:sldMkLst>
        <pc:spChg chg="mod">
          <ac:chgData name="Thaís Muraro" userId="S::thais.m@ufsc.br::3de24667-61e0-4550-8eae-ccae395951f7" providerId="AD" clId="Web-{789E1E16-5D0C-3A55-6A1E-F479B941FBB7}" dt="2024-05-09T15:11:35.762" v="86" actId="20577"/>
          <ac:spMkLst>
            <pc:docMk/>
            <pc:sldMk cId="1703250424" sldId="264"/>
            <ac:spMk id="3" creationId="{F5572795-EDB5-86AD-038B-EA68DCB77FC9}"/>
          </ac:spMkLst>
        </pc:spChg>
      </pc:sldChg>
      <pc:sldChg chg="addSp delSp modSp">
        <pc:chgData name="Thaís Muraro" userId="S::thais.m@ufsc.br::3de24667-61e0-4550-8eae-ccae395951f7" providerId="AD" clId="Web-{789E1E16-5D0C-3A55-6A1E-F479B941FBB7}" dt="2024-05-09T17:08:34.483" v="110" actId="20577"/>
        <pc:sldMkLst>
          <pc:docMk/>
          <pc:sldMk cId="2274598347" sldId="269"/>
        </pc:sldMkLst>
        <pc:spChg chg="mod">
          <ac:chgData name="Thaís Muraro" userId="S::thais.m@ufsc.br::3de24667-61e0-4550-8eae-ccae395951f7" providerId="AD" clId="Web-{789E1E16-5D0C-3A55-6A1E-F479B941FBB7}" dt="2024-05-09T17:08:34.483" v="110" actId="20577"/>
          <ac:spMkLst>
            <pc:docMk/>
            <pc:sldMk cId="2274598347" sldId="269"/>
            <ac:spMk id="3" creationId="{F5572795-EDB5-86AD-038B-EA68DCB77FC9}"/>
          </ac:spMkLst>
        </pc:spChg>
        <pc:spChg chg="del">
          <ac:chgData name="Thaís Muraro" userId="S::thais.m@ufsc.br::3de24667-61e0-4550-8eae-ccae395951f7" providerId="AD" clId="Web-{789E1E16-5D0C-3A55-6A1E-F479B941FBB7}" dt="2024-05-09T15:01:36.823" v="6"/>
          <ac:spMkLst>
            <pc:docMk/>
            <pc:sldMk cId="2274598347" sldId="269"/>
            <ac:spMk id="6" creationId="{E1CB4BAF-3BFE-99E3-33D5-AFCE89300AED}"/>
          </ac:spMkLst>
        </pc:spChg>
        <pc:spChg chg="add">
          <ac:chgData name="Thaís Muraro" userId="S::thais.m@ufsc.br::3de24667-61e0-4550-8eae-ccae395951f7" providerId="AD" clId="Web-{789E1E16-5D0C-3A55-6A1E-F479B941FBB7}" dt="2024-05-09T15:01:37.245" v="7"/>
          <ac:spMkLst>
            <pc:docMk/>
            <pc:sldMk cId="2274598347" sldId="269"/>
            <ac:spMk id="15" creationId="{A1E88CE3-5449-4076-54B5-2CCA9EE3FD82}"/>
          </ac:spMkLst>
        </pc:spChg>
      </pc:sldChg>
      <pc:sldChg chg="addSp delSp modSp">
        <pc:chgData name="Thaís Muraro" userId="S::thais.m@ufsc.br::3de24667-61e0-4550-8eae-ccae395951f7" providerId="AD" clId="Web-{789E1E16-5D0C-3A55-6A1E-F479B941FBB7}" dt="2024-05-09T15:02:02.042" v="14"/>
        <pc:sldMkLst>
          <pc:docMk/>
          <pc:sldMk cId="1991799708" sldId="270"/>
        </pc:sldMkLst>
        <pc:spChg chg="del mod">
          <ac:chgData name="Thaís Muraro" userId="S::thais.m@ufsc.br::3de24667-61e0-4550-8eae-ccae395951f7" providerId="AD" clId="Web-{789E1E16-5D0C-3A55-6A1E-F479B941FBB7}" dt="2024-05-09T15:02:01.058" v="13"/>
          <ac:spMkLst>
            <pc:docMk/>
            <pc:sldMk cId="1991799708" sldId="270"/>
            <ac:spMk id="6" creationId="{E1CB4BAF-3BFE-99E3-33D5-AFCE89300AED}"/>
          </ac:spMkLst>
        </pc:spChg>
        <pc:spChg chg="add del">
          <ac:chgData name="Thaís Muraro" userId="S::thais.m@ufsc.br::3de24667-61e0-4550-8eae-ccae395951f7" providerId="AD" clId="Web-{789E1E16-5D0C-3A55-6A1E-F479B941FBB7}" dt="2024-05-09T15:01:51.995" v="12"/>
          <ac:spMkLst>
            <pc:docMk/>
            <pc:sldMk cId="1991799708" sldId="270"/>
            <ac:spMk id="19" creationId="{C73504E8-27D8-A442-7F61-6FED7B6079AF}"/>
          </ac:spMkLst>
        </pc:spChg>
        <pc:spChg chg="add">
          <ac:chgData name="Thaís Muraro" userId="S::thais.m@ufsc.br::3de24667-61e0-4550-8eae-ccae395951f7" providerId="AD" clId="Web-{789E1E16-5D0C-3A55-6A1E-F479B941FBB7}" dt="2024-05-09T15:02:02.042" v="14"/>
          <ac:spMkLst>
            <pc:docMk/>
            <pc:sldMk cId="1991799708" sldId="270"/>
            <ac:spMk id="24" creationId="{06320167-58D6-5AC6-ADF3-CC2D7039436F}"/>
          </ac:spMkLst>
        </pc:spChg>
      </pc:sldChg>
      <pc:sldChg chg="addSp delSp">
        <pc:chgData name="Thaís Muraro" userId="S::thais.m@ufsc.br::3de24667-61e0-4550-8eae-ccae395951f7" providerId="AD" clId="Web-{789E1E16-5D0C-3A55-6A1E-F479B941FBB7}" dt="2024-05-09T15:02:25.996" v="20"/>
        <pc:sldMkLst>
          <pc:docMk/>
          <pc:sldMk cId="4206567031" sldId="271"/>
        </pc:sldMkLst>
        <pc:spChg chg="del">
          <ac:chgData name="Thaís Muraro" userId="S::thais.m@ufsc.br::3de24667-61e0-4550-8eae-ccae395951f7" providerId="AD" clId="Web-{789E1E16-5D0C-3A55-6A1E-F479B941FBB7}" dt="2024-05-09T15:02:25.324" v="19"/>
          <ac:spMkLst>
            <pc:docMk/>
            <pc:sldMk cId="4206567031" sldId="271"/>
            <ac:spMk id="6" creationId="{E1CB4BAF-3BFE-99E3-33D5-AFCE89300AED}"/>
          </ac:spMkLst>
        </pc:spChg>
        <pc:spChg chg="add">
          <ac:chgData name="Thaís Muraro" userId="S::thais.m@ufsc.br::3de24667-61e0-4550-8eae-ccae395951f7" providerId="AD" clId="Web-{789E1E16-5D0C-3A55-6A1E-F479B941FBB7}" dt="2024-05-09T15:02:25.996" v="20"/>
          <ac:spMkLst>
            <pc:docMk/>
            <pc:sldMk cId="4206567031" sldId="271"/>
            <ac:spMk id="19" creationId="{F9CBD67B-F002-A9AB-D408-8B5BC51770F6}"/>
          </ac:spMkLst>
        </pc:spChg>
      </pc:sldChg>
      <pc:sldChg chg="addSp delSp">
        <pc:chgData name="Thaís Muraro" userId="S::thais.m@ufsc.br::3de24667-61e0-4550-8eae-ccae395951f7" providerId="AD" clId="Web-{789E1E16-5D0C-3A55-6A1E-F479B941FBB7}" dt="2024-05-09T15:01:43.932" v="9"/>
        <pc:sldMkLst>
          <pc:docMk/>
          <pc:sldMk cId="2113886632" sldId="272"/>
        </pc:sldMkLst>
        <pc:spChg chg="del">
          <ac:chgData name="Thaís Muraro" userId="S::thais.m@ufsc.br::3de24667-61e0-4550-8eae-ccae395951f7" providerId="AD" clId="Web-{789E1E16-5D0C-3A55-6A1E-F479B941FBB7}" dt="2024-05-09T15:01:43.589" v="8"/>
          <ac:spMkLst>
            <pc:docMk/>
            <pc:sldMk cId="2113886632" sldId="272"/>
            <ac:spMk id="6" creationId="{E1CB4BAF-3BFE-99E3-33D5-AFCE89300AED}"/>
          </ac:spMkLst>
        </pc:spChg>
        <pc:spChg chg="add">
          <ac:chgData name="Thaís Muraro" userId="S::thais.m@ufsc.br::3de24667-61e0-4550-8eae-ccae395951f7" providerId="AD" clId="Web-{789E1E16-5D0C-3A55-6A1E-F479B941FBB7}" dt="2024-05-09T15:01:43.932" v="9"/>
          <ac:spMkLst>
            <pc:docMk/>
            <pc:sldMk cId="2113886632" sldId="272"/>
            <ac:spMk id="19" creationId="{12374609-9002-563D-CA23-EEA0CB60820D}"/>
          </ac:spMkLst>
        </pc:spChg>
      </pc:sldChg>
      <pc:sldChg chg="modSp">
        <pc:chgData name="Thaís Muraro" userId="S::thais.m@ufsc.br::3de24667-61e0-4550-8eae-ccae395951f7" providerId="AD" clId="Web-{789E1E16-5D0C-3A55-6A1E-F479B941FBB7}" dt="2024-05-09T15:00:51.525" v="3" actId="1076"/>
        <pc:sldMkLst>
          <pc:docMk/>
          <pc:sldMk cId="3891435403" sldId="312"/>
        </pc:sldMkLst>
        <pc:spChg chg="mod">
          <ac:chgData name="Thaís Muraro" userId="S::thais.m@ufsc.br::3de24667-61e0-4550-8eae-ccae395951f7" providerId="AD" clId="Web-{789E1E16-5D0C-3A55-6A1E-F479B941FBB7}" dt="2024-05-09T15:00:51.525" v="3" actId="1076"/>
          <ac:spMkLst>
            <pc:docMk/>
            <pc:sldMk cId="3891435403" sldId="312"/>
            <ac:spMk id="3" creationId="{F5572795-EDB5-86AD-038B-EA68DCB77FC9}"/>
          </ac:spMkLst>
        </pc:spChg>
      </pc:sldChg>
      <pc:sldChg chg="addSp delSp">
        <pc:chgData name="Thaís Muraro" userId="S::thais.m@ufsc.br::3de24667-61e0-4550-8eae-ccae395951f7" providerId="AD" clId="Web-{789E1E16-5D0C-3A55-6A1E-F479B941FBB7}" dt="2024-05-09T15:02:14.090" v="16"/>
        <pc:sldMkLst>
          <pc:docMk/>
          <pc:sldMk cId="2187650063" sldId="322"/>
        </pc:sldMkLst>
        <pc:spChg chg="del">
          <ac:chgData name="Thaís Muraro" userId="S::thais.m@ufsc.br::3de24667-61e0-4550-8eae-ccae395951f7" providerId="AD" clId="Web-{789E1E16-5D0C-3A55-6A1E-F479B941FBB7}" dt="2024-05-09T15:02:12.246" v="15"/>
          <ac:spMkLst>
            <pc:docMk/>
            <pc:sldMk cId="2187650063" sldId="322"/>
            <ac:spMk id="6" creationId="{E1CB4BAF-3BFE-99E3-33D5-AFCE89300AED}"/>
          </ac:spMkLst>
        </pc:spChg>
        <pc:spChg chg="add">
          <ac:chgData name="Thaís Muraro" userId="S::thais.m@ufsc.br::3de24667-61e0-4550-8eae-ccae395951f7" providerId="AD" clId="Web-{789E1E16-5D0C-3A55-6A1E-F479B941FBB7}" dt="2024-05-09T15:02:14.090" v="16"/>
          <ac:spMkLst>
            <pc:docMk/>
            <pc:sldMk cId="2187650063" sldId="322"/>
            <ac:spMk id="19" creationId="{78BF0EA2-3718-0043-7E11-AECB420EC8D7}"/>
          </ac:spMkLst>
        </pc:spChg>
      </pc:sldChg>
      <pc:sldChg chg="addSp delSp">
        <pc:chgData name="Thaís Muraro" userId="S::thais.m@ufsc.br::3de24667-61e0-4550-8eae-ccae395951f7" providerId="AD" clId="Web-{789E1E16-5D0C-3A55-6A1E-F479B941FBB7}" dt="2024-05-09T15:02:20.168" v="18"/>
        <pc:sldMkLst>
          <pc:docMk/>
          <pc:sldMk cId="2217686310" sldId="323"/>
        </pc:sldMkLst>
        <pc:spChg chg="del">
          <ac:chgData name="Thaís Muraro" userId="S::thais.m@ufsc.br::3de24667-61e0-4550-8eae-ccae395951f7" providerId="AD" clId="Web-{789E1E16-5D0C-3A55-6A1E-F479B941FBB7}" dt="2024-05-09T15:02:19.683" v="17"/>
          <ac:spMkLst>
            <pc:docMk/>
            <pc:sldMk cId="2217686310" sldId="323"/>
            <ac:spMk id="6" creationId="{E1CB4BAF-3BFE-99E3-33D5-AFCE89300AED}"/>
          </ac:spMkLst>
        </pc:spChg>
        <pc:spChg chg="add">
          <ac:chgData name="Thaís Muraro" userId="S::thais.m@ufsc.br::3de24667-61e0-4550-8eae-ccae395951f7" providerId="AD" clId="Web-{789E1E16-5D0C-3A55-6A1E-F479B941FBB7}" dt="2024-05-09T15:02:20.168" v="18"/>
          <ac:spMkLst>
            <pc:docMk/>
            <pc:sldMk cId="2217686310" sldId="323"/>
            <ac:spMk id="15" creationId="{C2461BF8-FE71-CE96-3E1E-7ED135137259}"/>
          </ac:spMkLst>
        </pc:spChg>
      </pc:sldChg>
      <pc:sldChg chg="modSp add replId">
        <pc:chgData name="Thaís Muraro" userId="S::thais.m@ufsc.br::3de24667-61e0-4550-8eae-ccae395951f7" providerId="AD" clId="Web-{789E1E16-5D0C-3A55-6A1E-F479B941FBB7}" dt="2024-05-09T15:06:30.409" v="57" actId="20577"/>
        <pc:sldMkLst>
          <pc:docMk/>
          <pc:sldMk cId="2396014768" sldId="326"/>
        </pc:sldMkLst>
        <pc:spChg chg="mod">
          <ac:chgData name="Thaís Muraro" userId="S::thais.m@ufsc.br::3de24667-61e0-4550-8eae-ccae395951f7" providerId="AD" clId="Web-{789E1E16-5D0C-3A55-6A1E-F479B941FBB7}" dt="2024-05-09T15:05:39.627" v="37" actId="20577"/>
          <ac:spMkLst>
            <pc:docMk/>
            <pc:sldMk cId="2396014768" sldId="326"/>
            <ac:spMk id="2" creationId="{8072C5C6-3621-8523-1886-3A195F0E6D5C}"/>
          </ac:spMkLst>
        </pc:spChg>
        <pc:spChg chg="mod">
          <ac:chgData name="Thaís Muraro" userId="S::thais.m@ufsc.br::3de24667-61e0-4550-8eae-ccae395951f7" providerId="AD" clId="Web-{789E1E16-5D0C-3A55-6A1E-F479B941FBB7}" dt="2024-05-09T15:06:30.409" v="57" actId="20577"/>
          <ac:spMkLst>
            <pc:docMk/>
            <pc:sldMk cId="2396014768" sldId="326"/>
            <ac:spMk id="3" creationId="{F5572795-EDB5-86AD-038B-EA68DCB77FC9}"/>
          </ac:spMkLst>
        </pc:spChg>
      </pc:sldChg>
      <pc:sldChg chg="modSp add replId">
        <pc:chgData name="Thaís Muraro" userId="S::thais.m@ufsc.br::3de24667-61e0-4550-8eae-ccae395951f7" providerId="AD" clId="Web-{789E1E16-5D0C-3A55-6A1E-F479B941FBB7}" dt="2024-05-09T15:07:48.287" v="74" actId="20577"/>
        <pc:sldMkLst>
          <pc:docMk/>
          <pc:sldMk cId="2569214279" sldId="327"/>
        </pc:sldMkLst>
        <pc:spChg chg="mod">
          <ac:chgData name="Thaís Muraro" userId="S::thais.m@ufsc.br::3de24667-61e0-4550-8eae-ccae395951f7" providerId="AD" clId="Web-{789E1E16-5D0C-3A55-6A1E-F479B941FBB7}" dt="2024-05-09T15:07:35.333" v="73" actId="20577"/>
          <ac:spMkLst>
            <pc:docMk/>
            <pc:sldMk cId="2569214279" sldId="327"/>
            <ac:spMk id="2" creationId="{8072C5C6-3621-8523-1886-3A195F0E6D5C}"/>
          </ac:spMkLst>
        </pc:spChg>
        <pc:spChg chg="mod">
          <ac:chgData name="Thaís Muraro" userId="S::thais.m@ufsc.br::3de24667-61e0-4550-8eae-ccae395951f7" providerId="AD" clId="Web-{789E1E16-5D0C-3A55-6A1E-F479B941FBB7}" dt="2024-05-09T15:07:48.287" v="74" actId="20577"/>
          <ac:spMkLst>
            <pc:docMk/>
            <pc:sldMk cId="2569214279" sldId="327"/>
            <ac:spMk id="3" creationId="{F5572795-EDB5-86AD-038B-EA68DCB77FC9}"/>
          </ac:spMkLst>
        </pc:spChg>
      </pc:sldChg>
    </pc:docChg>
  </pc:docChgLst>
  <pc:docChgLst>
    <pc:chgData name="haselein.bruno@gmail.com" userId="S::urn:spo:guest#haselein.bruno@gmail.com::" providerId="AD" clId="Web-{07D246FE-9CE0-91B0-01A1-50EDE0FD3111}"/>
    <pc:docChg chg="addSld delSld">
      <pc:chgData name="haselein.bruno@gmail.com" userId="S::urn:spo:guest#haselein.bruno@gmail.com::" providerId="AD" clId="Web-{07D246FE-9CE0-91B0-01A1-50EDE0FD3111}" dt="2024-05-09T05:45:24.251" v="46"/>
      <pc:docMkLst>
        <pc:docMk/>
      </pc:docMkLst>
      <pc:sldChg chg="del">
        <pc:chgData name="haselein.bruno@gmail.com" userId="S::urn:spo:guest#haselein.bruno@gmail.com::" providerId="AD" clId="Web-{07D246FE-9CE0-91B0-01A1-50EDE0FD3111}" dt="2024-05-09T05:42:26.293" v="18"/>
        <pc:sldMkLst>
          <pc:docMk/>
          <pc:sldMk cId="564738706" sldId="268"/>
        </pc:sldMkLst>
      </pc:sldChg>
      <pc:sldChg chg="del">
        <pc:chgData name="haselein.bruno@gmail.com" userId="S::urn:spo:guest#haselein.bruno@gmail.com::" providerId="AD" clId="Web-{07D246FE-9CE0-91B0-01A1-50EDE0FD3111}" dt="2024-05-09T05:42:26.293" v="17"/>
        <pc:sldMkLst>
          <pc:docMk/>
          <pc:sldMk cId="1531884928" sldId="274"/>
        </pc:sldMkLst>
      </pc:sldChg>
      <pc:sldChg chg="del">
        <pc:chgData name="haselein.bruno@gmail.com" userId="S::urn:spo:guest#haselein.bruno@gmail.com::" providerId="AD" clId="Web-{07D246FE-9CE0-91B0-01A1-50EDE0FD3111}" dt="2024-05-09T05:42:26.293" v="16"/>
        <pc:sldMkLst>
          <pc:docMk/>
          <pc:sldMk cId="829571782" sldId="275"/>
        </pc:sldMkLst>
      </pc:sldChg>
      <pc:sldChg chg="del">
        <pc:chgData name="haselein.bruno@gmail.com" userId="S::urn:spo:guest#haselein.bruno@gmail.com::" providerId="AD" clId="Web-{07D246FE-9CE0-91B0-01A1-50EDE0FD3111}" dt="2024-05-09T05:42:26.293" v="15"/>
        <pc:sldMkLst>
          <pc:docMk/>
          <pc:sldMk cId="412403295" sldId="276"/>
        </pc:sldMkLst>
      </pc:sldChg>
      <pc:sldChg chg="del">
        <pc:chgData name="haselein.bruno@gmail.com" userId="S::urn:spo:guest#haselein.bruno@gmail.com::" providerId="AD" clId="Web-{07D246FE-9CE0-91B0-01A1-50EDE0FD3111}" dt="2024-05-09T05:42:26.278" v="9"/>
        <pc:sldMkLst>
          <pc:docMk/>
          <pc:sldMk cId="2444571843" sldId="277"/>
        </pc:sldMkLst>
      </pc:sldChg>
      <pc:sldChg chg="del">
        <pc:chgData name="haselein.bruno@gmail.com" userId="S::urn:spo:guest#haselein.bruno@gmail.com::" providerId="AD" clId="Web-{07D246FE-9CE0-91B0-01A1-50EDE0FD3111}" dt="2024-05-09T05:42:26.278" v="6"/>
        <pc:sldMkLst>
          <pc:docMk/>
          <pc:sldMk cId="3875010597" sldId="278"/>
        </pc:sldMkLst>
      </pc:sldChg>
      <pc:sldChg chg="del">
        <pc:chgData name="haselein.bruno@gmail.com" userId="S::urn:spo:guest#haselein.bruno@gmail.com::" providerId="AD" clId="Web-{07D246FE-9CE0-91B0-01A1-50EDE0FD3111}" dt="2024-05-09T05:42:26.293" v="14"/>
        <pc:sldMkLst>
          <pc:docMk/>
          <pc:sldMk cId="2309622655" sldId="279"/>
        </pc:sldMkLst>
      </pc:sldChg>
      <pc:sldChg chg="del">
        <pc:chgData name="haselein.bruno@gmail.com" userId="S::urn:spo:guest#haselein.bruno@gmail.com::" providerId="AD" clId="Web-{07D246FE-9CE0-91B0-01A1-50EDE0FD3111}" dt="2024-05-09T05:42:26.293" v="13"/>
        <pc:sldMkLst>
          <pc:docMk/>
          <pc:sldMk cId="4212579503" sldId="280"/>
        </pc:sldMkLst>
      </pc:sldChg>
      <pc:sldChg chg="del">
        <pc:chgData name="haselein.bruno@gmail.com" userId="S::urn:spo:guest#haselein.bruno@gmail.com::" providerId="AD" clId="Web-{07D246FE-9CE0-91B0-01A1-50EDE0FD3111}" dt="2024-05-09T05:42:26.293" v="12"/>
        <pc:sldMkLst>
          <pc:docMk/>
          <pc:sldMk cId="652581133" sldId="281"/>
        </pc:sldMkLst>
      </pc:sldChg>
      <pc:sldChg chg="del">
        <pc:chgData name="haselein.bruno@gmail.com" userId="S::urn:spo:guest#haselein.bruno@gmail.com::" providerId="AD" clId="Web-{07D246FE-9CE0-91B0-01A1-50EDE0FD3111}" dt="2024-05-09T05:42:26.278" v="11"/>
        <pc:sldMkLst>
          <pc:docMk/>
          <pc:sldMk cId="1382750079" sldId="282"/>
        </pc:sldMkLst>
      </pc:sldChg>
      <pc:sldChg chg="del">
        <pc:chgData name="haselein.bruno@gmail.com" userId="S::urn:spo:guest#haselein.bruno@gmail.com::" providerId="AD" clId="Web-{07D246FE-9CE0-91B0-01A1-50EDE0FD3111}" dt="2024-05-09T05:42:26.278" v="10"/>
        <pc:sldMkLst>
          <pc:docMk/>
          <pc:sldMk cId="2658978822" sldId="283"/>
        </pc:sldMkLst>
      </pc:sldChg>
      <pc:sldChg chg="del">
        <pc:chgData name="haselein.bruno@gmail.com" userId="S::urn:spo:guest#haselein.bruno@gmail.com::" providerId="AD" clId="Web-{07D246FE-9CE0-91B0-01A1-50EDE0FD3111}" dt="2024-05-09T05:42:26.278" v="8"/>
        <pc:sldMkLst>
          <pc:docMk/>
          <pc:sldMk cId="2383683758" sldId="284"/>
        </pc:sldMkLst>
      </pc:sldChg>
      <pc:sldChg chg="del">
        <pc:chgData name="haselein.bruno@gmail.com" userId="S::urn:spo:guest#haselein.bruno@gmail.com::" providerId="AD" clId="Web-{07D246FE-9CE0-91B0-01A1-50EDE0FD3111}" dt="2024-05-09T05:42:26.278" v="7"/>
        <pc:sldMkLst>
          <pc:docMk/>
          <pc:sldMk cId="4112968660" sldId="285"/>
        </pc:sldMkLst>
      </pc:sldChg>
      <pc:sldChg chg="del">
        <pc:chgData name="haselein.bruno@gmail.com" userId="S::urn:spo:guest#haselein.bruno@gmail.com::" providerId="AD" clId="Web-{07D246FE-9CE0-91B0-01A1-50EDE0FD3111}" dt="2024-05-09T05:42:26.278" v="5"/>
        <pc:sldMkLst>
          <pc:docMk/>
          <pc:sldMk cId="204879798" sldId="286"/>
        </pc:sldMkLst>
      </pc:sldChg>
      <pc:sldChg chg="del">
        <pc:chgData name="haselein.bruno@gmail.com" userId="S::urn:spo:guest#haselein.bruno@gmail.com::" providerId="AD" clId="Web-{07D246FE-9CE0-91B0-01A1-50EDE0FD3111}" dt="2024-05-09T05:42:26.262" v="4"/>
        <pc:sldMkLst>
          <pc:docMk/>
          <pc:sldMk cId="3381856333" sldId="287"/>
        </pc:sldMkLst>
      </pc:sldChg>
      <pc:sldChg chg="del">
        <pc:chgData name="haselein.bruno@gmail.com" userId="S::urn:spo:guest#haselein.bruno@gmail.com::" providerId="AD" clId="Web-{07D246FE-9CE0-91B0-01A1-50EDE0FD3111}" dt="2024-05-09T05:42:26.262" v="3"/>
        <pc:sldMkLst>
          <pc:docMk/>
          <pc:sldMk cId="2452134909" sldId="288"/>
        </pc:sldMkLst>
      </pc:sldChg>
      <pc:sldChg chg="add del">
        <pc:chgData name="haselein.bruno@gmail.com" userId="S::urn:spo:guest#haselein.bruno@gmail.com::" providerId="AD" clId="Web-{07D246FE-9CE0-91B0-01A1-50EDE0FD3111}" dt="2024-05-09T05:43:49.045" v="29"/>
        <pc:sldMkLst>
          <pc:docMk/>
          <pc:sldMk cId="947176192" sldId="289"/>
        </pc:sldMkLst>
      </pc:sldChg>
      <pc:sldChg chg="del">
        <pc:chgData name="haselein.bruno@gmail.com" userId="S::urn:spo:guest#haselein.bruno@gmail.com::" providerId="AD" clId="Web-{07D246FE-9CE0-91B0-01A1-50EDE0FD3111}" dt="2024-05-09T05:42:26.262" v="2"/>
        <pc:sldMkLst>
          <pc:docMk/>
          <pc:sldMk cId="2264785855" sldId="289"/>
        </pc:sldMkLst>
      </pc:sldChg>
      <pc:sldChg chg="del">
        <pc:chgData name="haselein.bruno@gmail.com" userId="S::urn:spo:guest#haselein.bruno@gmail.com::" providerId="AD" clId="Web-{07D246FE-9CE0-91B0-01A1-50EDE0FD3111}" dt="2024-05-09T05:42:26.262" v="1"/>
        <pc:sldMkLst>
          <pc:docMk/>
          <pc:sldMk cId="378396834" sldId="290"/>
        </pc:sldMkLst>
      </pc:sldChg>
      <pc:sldChg chg="del">
        <pc:chgData name="haselein.bruno@gmail.com" userId="S::urn:spo:guest#haselein.bruno@gmail.com::" providerId="AD" clId="Web-{07D246FE-9CE0-91B0-01A1-50EDE0FD3111}" dt="2024-05-09T05:42:26.262" v="0"/>
        <pc:sldMkLst>
          <pc:docMk/>
          <pc:sldMk cId="3222619796" sldId="291"/>
        </pc:sldMkLst>
      </pc:sldChg>
      <pc:sldChg chg="add del">
        <pc:chgData name="haselein.bruno@gmail.com" userId="S::urn:spo:guest#haselein.bruno@gmail.com::" providerId="AD" clId="Web-{07D246FE-9CE0-91B0-01A1-50EDE0FD3111}" dt="2024-05-09T05:44:02.952" v="30"/>
        <pc:sldMkLst>
          <pc:docMk/>
          <pc:sldMk cId="1711841790" sldId="295"/>
        </pc:sldMkLst>
      </pc:sldChg>
      <pc:sldChg chg="add del">
        <pc:chgData name="haselein.bruno@gmail.com" userId="S::urn:spo:guest#haselein.bruno@gmail.com::" providerId="AD" clId="Web-{07D246FE-9CE0-91B0-01A1-50EDE0FD3111}" dt="2024-05-09T05:44:19.358" v="32"/>
        <pc:sldMkLst>
          <pc:docMk/>
          <pc:sldMk cId="1257959564" sldId="296"/>
        </pc:sldMkLst>
      </pc:sldChg>
      <pc:sldChg chg="add del">
        <pc:chgData name="haselein.bruno@gmail.com" userId="S::urn:spo:guest#haselein.bruno@gmail.com::" providerId="AD" clId="Web-{07D246FE-9CE0-91B0-01A1-50EDE0FD3111}" dt="2024-05-09T05:44:20.655" v="33"/>
        <pc:sldMkLst>
          <pc:docMk/>
          <pc:sldMk cId="597956619" sldId="297"/>
        </pc:sldMkLst>
      </pc:sldChg>
      <pc:sldChg chg="add">
        <pc:chgData name="haselein.bruno@gmail.com" userId="S::urn:spo:guest#haselein.bruno@gmail.com::" providerId="AD" clId="Web-{07D246FE-9CE0-91B0-01A1-50EDE0FD3111}" dt="2024-05-09T05:44:46.187" v="38"/>
        <pc:sldMkLst>
          <pc:docMk/>
          <pc:sldMk cId="2048795439" sldId="302"/>
        </pc:sldMkLst>
      </pc:sldChg>
      <pc:sldChg chg="add">
        <pc:chgData name="haselein.bruno@gmail.com" userId="S::urn:spo:guest#haselein.bruno@gmail.com::" providerId="AD" clId="Web-{07D246FE-9CE0-91B0-01A1-50EDE0FD3111}" dt="2024-05-09T05:44:51.484" v="39"/>
        <pc:sldMkLst>
          <pc:docMk/>
          <pc:sldMk cId="122240870" sldId="304"/>
        </pc:sldMkLst>
      </pc:sldChg>
      <pc:sldChg chg="add">
        <pc:chgData name="haselein.bruno@gmail.com" userId="S::urn:spo:guest#haselein.bruno@gmail.com::" providerId="AD" clId="Web-{07D246FE-9CE0-91B0-01A1-50EDE0FD3111}" dt="2024-05-09T05:44:29.749" v="35"/>
        <pc:sldMkLst>
          <pc:docMk/>
          <pc:sldMk cId="2222412824" sldId="310"/>
        </pc:sldMkLst>
      </pc:sldChg>
      <pc:sldChg chg="add">
        <pc:chgData name="haselein.bruno@gmail.com" userId="S::urn:spo:guest#haselein.bruno@gmail.com::" providerId="AD" clId="Web-{07D246FE-9CE0-91B0-01A1-50EDE0FD3111}" dt="2024-05-09T05:44:56.766" v="40"/>
        <pc:sldMkLst>
          <pc:docMk/>
          <pc:sldMk cId="841699203" sldId="311"/>
        </pc:sldMkLst>
      </pc:sldChg>
      <pc:sldChg chg="add">
        <pc:chgData name="haselein.bruno@gmail.com" userId="S::urn:spo:guest#haselein.bruno@gmail.com::" providerId="AD" clId="Web-{07D246FE-9CE0-91B0-01A1-50EDE0FD3111}" dt="2024-05-09T05:45:02.969" v="41"/>
        <pc:sldMkLst>
          <pc:docMk/>
          <pc:sldMk cId="3891435403" sldId="312"/>
        </pc:sldMkLst>
      </pc:sldChg>
      <pc:sldChg chg="add">
        <pc:chgData name="haselein.bruno@gmail.com" userId="S::urn:spo:guest#haselein.bruno@gmail.com::" providerId="AD" clId="Web-{07D246FE-9CE0-91B0-01A1-50EDE0FD3111}" dt="2024-05-09T05:45:07.141" v="42"/>
        <pc:sldMkLst>
          <pc:docMk/>
          <pc:sldMk cId="862169036" sldId="313"/>
        </pc:sldMkLst>
      </pc:sldChg>
      <pc:sldChg chg="add">
        <pc:chgData name="haselein.bruno@gmail.com" userId="S::urn:spo:guest#haselein.bruno@gmail.com::" providerId="AD" clId="Web-{07D246FE-9CE0-91B0-01A1-50EDE0FD3111}" dt="2024-05-09T05:45:11.110" v="43"/>
        <pc:sldMkLst>
          <pc:docMk/>
          <pc:sldMk cId="2753353392" sldId="314"/>
        </pc:sldMkLst>
      </pc:sldChg>
      <pc:sldChg chg="add">
        <pc:chgData name="haselein.bruno@gmail.com" userId="S::urn:spo:guest#haselein.bruno@gmail.com::" providerId="AD" clId="Web-{07D246FE-9CE0-91B0-01A1-50EDE0FD3111}" dt="2024-05-09T05:44:35.593" v="36"/>
        <pc:sldMkLst>
          <pc:docMk/>
          <pc:sldMk cId="2865684609" sldId="315"/>
        </pc:sldMkLst>
      </pc:sldChg>
      <pc:sldChg chg="add">
        <pc:chgData name="haselein.bruno@gmail.com" userId="S::urn:spo:guest#haselein.bruno@gmail.com::" providerId="AD" clId="Web-{07D246FE-9CE0-91B0-01A1-50EDE0FD3111}" dt="2024-05-09T05:44:24.968" v="34"/>
        <pc:sldMkLst>
          <pc:docMk/>
          <pc:sldMk cId="3614255492" sldId="316"/>
        </pc:sldMkLst>
      </pc:sldChg>
      <pc:sldChg chg="add">
        <pc:chgData name="haselein.bruno@gmail.com" userId="S::urn:spo:guest#haselein.bruno@gmail.com::" providerId="AD" clId="Web-{07D246FE-9CE0-91B0-01A1-50EDE0FD3111}" dt="2024-05-09T05:44:40.265" v="37"/>
        <pc:sldMkLst>
          <pc:docMk/>
          <pc:sldMk cId="850690757" sldId="317"/>
        </pc:sldMkLst>
      </pc:sldChg>
      <pc:sldChg chg="add">
        <pc:chgData name="haselein.bruno@gmail.com" userId="S::urn:spo:guest#haselein.bruno@gmail.com::" providerId="AD" clId="Web-{07D246FE-9CE0-91B0-01A1-50EDE0FD3111}" dt="2024-05-09T05:45:15.719" v="44"/>
        <pc:sldMkLst>
          <pc:docMk/>
          <pc:sldMk cId="1854658663" sldId="318"/>
        </pc:sldMkLst>
      </pc:sldChg>
      <pc:sldChg chg="add">
        <pc:chgData name="haselein.bruno@gmail.com" userId="S::urn:spo:guest#haselein.bruno@gmail.com::" providerId="AD" clId="Web-{07D246FE-9CE0-91B0-01A1-50EDE0FD3111}" dt="2024-05-09T05:45:20.141" v="45"/>
        <pc:sldMkLst>
          <pc:docMk/>
          <pc:sldMk cId="4078215223" sldId="319"/>
        </pc:sldMkLst>
      </pc:sldChg>
      <pc:sldChg chg="add">
        <pc:chgData name="haselein.bruno@gmail.com" userId="S::urn:spo:guest#haselein.bruno@gmail.com::" providerId="AD" clId="Web-{07D246FE-9CE0-91B0-01A1-50EDE0FD3111}" dt="2024-05-09T05:45:24.251" v="46"/>
        <pc:sldMkLst>
          <pc:docMk/>
          <pc:sldMk cId="529541779" sldId="320"/>
        </pc:sldMkLst>
      </pc:sldChg>
    </pc:docChg>
  </pc:docChgLst>
  <pc:docChgLst>
    <pc:chgData name="haselein.bruno@gmail.com" userId="S::urn:spo:guest#haselein.bruno@gmail.com::" providerId="AD" clId="Web-{A6A436CE-0C9E-9FCC-DE00-5E91B023E9C6}"/>
    <pc:docChg chg="addSld delSld sldOrd">
      <pc:chgData name="haselein.bruno@gmail.com" userId="S::urn:spo:guest#haselein.bruno@gmail.com::" providerId="AD" clId="Web-{A6A436CE-0C9E-9FCC-DE00-5E91B023E9C6}" dt="2024-05-23T17:50:28.151" v="2"/>
      <pc:docMkLst>
        <pc:docMk/>
      </pc:docMkLst>
      <pc:sldChg chg="add del ord">
        <pc:chgData name="haselein.bruno@gmail.com" userId="S::urn:spo:guest#haselein.bruno@gmail.com::" providerId="AD" clId="Web-{A6A436CE-0C9E-9FCC-DE00-5E91B023E9C6}" dt="2024-05-23T17:50:28.151" v="2"/>
        <pc:sldMkLst>
          <pc:docMk/>
          <pc:sldMk cId="1450210977" sldId="359"/>
        </pc:sldMkLst>
      </pc:sldChg>
    </pc:docChg>
  </pc:docChgLst>
  <pc:docChgLst>
    <pc:chgData name="gcbjunior@gmail.com" userId="S::urn:spo:guest#gcbjunior@gmail.com::" providerId="AD" clId="Web-{86FA700A-36A0-C7C9-700B-4B7F5FEDAE29}"/>
    <pc:docChg chg="delSld modSld sldOrd">
      <pc:chgData name="gcbjunior@gmail.com" userId="S::urn:spo:guest#gcbjunior@gmail.com::" providerId="AD" clId="Web-{86FA700A-36A0-C7C9-700B-4B7F5FEDAE29}" dt="2024-05-09T14:18:45.373" v="40" actId="20577"/>
      <pc:docMkLst>
        <pc:docMk/>
      </pc:docMkLst>
      <pc:sldChg chg="modSp del">
        <pc:chgData name="gcbjunior@gmail.com" userId="S::urn:spo:guest#gcbjunior@gmail.com::" providerId="AD" clId="Web-{86FA700A-36A0-C7C9-700B-4B7F5FEDAE29}" dt="2024-05-09T14:18:45.373" v="40" actId="20577"/>
        <pc:sldMkLst>
          <pc:docMk/>
          <pc:sldMk cId="1675200360" sldId="267"/>
        </pc:sldMkLst>
        <pc:spChg chg="mod">
          <ac:chgData name="gcbjunior@gmail.com" userId="S::urn:spo:guest#gcbjunior@gmail.com::" providerId="AD" clId="Web-{86FA700A-36A0-C7C9-700B-4B7F5FEDAE29}" dt="2024-05-09T14:18:45.373" v="40" actId="20577"/>
          <ac:spMkLst>
            <pc:docMk/>
            <pc:sldMk cId="1675200360" sldId="267"/>
            <ac:spMk id="3" creationId="{F5572795-EDB5-86AD-038B-EA68DCB77FC9}"/>
          </ac:spMkLst>
        </pc:spChg>
      </pc:sldChg>
      <pc:sldChg chg="del">
        <pc:chgData name="gcbjunior@gmail.com" userId="S::urn:spo:guest#gcbjunior@gmail.com::" providerId="AD" clId="Web-{86FA700A-36A0-C7C9-700B-4B7F5FEDAE29}" dt="2024-05-09T14:15:04.036" v="6"/>
        <pc:sldMkLst>
          <pc:docMk/>
          <pc:sldMk cId="3843004596" sldId="292"/>
        </pc:sldMkLst>
      </pc:sldChg>
      <pc:sldChg chg="del">
        <pc:chgData name="gcbjunior@gmail.com" userId="S::urn:spo:guest#gcbjunior@gmail.com::" providerId="AD" clId="Web-{86FA700A-36A0-C7C9-700B-4B7F5FEDAE29}" dt="2024-05-09T14:14:32.332" v="1"/>
        <pc:sldMkLst>
          <pc:docMk/>
          <pc:sldMk cId="1265314470" sldId="293"/>
        </pc:sldMkLst>
      </pc:sldChg>
      <pc:sldChg chg="ord">
        <pc:chgData name="gcbjunior@gmail.com" userId="S::urn:spo:guest#gcbjunior@gmail.com::" providerId="AD" clId="Web-{86FA700A-36A0-C7C9-700B-4B7F5FEDAE29}" dt="2024-05-09T14:15:15.803" v="9"/>
        <pc:sldMkLst>
          <pc:docMk/>
          <pc:sldMk cId="1145950082" sldId="294"/>
        </pc:sldMkLst>
      </pc:sldChg>
      <pc:sldChg chg="ord">
        <pc:chgData name="gcbjunior@gmail.com" userId="S::urn:spo:guest#gcbjunior@gmail.com::" providerId="AD" clId="Web-{86FA700A-36A0-C7C9-700B-4B7F5FEDAE29}" dt="2024-05-09T14:15:26.115" v="10"/>
        <pc:sldMkLst>
          <pc:docMk/>
          <pc:sldMk cId="693350014" sldId="321"/>
        </pc:sldMkLst>
      </pc:sldChg>
    </pc:docChg>
  </pc:docChgLst>
  <pc:docChgLst>
    <pc:chgData name="haselein.bruno@gmail.com" userId="S::urn:spo:guest#haselein.bruno@gmail.com::" providerId="AD" clId="Web-{26C29058-D76C-94F3-0C37-5A8DB92CC890}"/>
    <pc:docChg chg="modSld">
      <pc:chgData name="haselein.bruno@gmail.com" userId="S::urn:spo:guest#haselein.bruno@gmail.com::" providerId="AD" clId="Web-{26C29058-D76C-94F3-0C37-5A8DB92CC890}" dt="2024-05-09T05:50:04.470" v="5" actId="20577"/>
      <pc:docMkLst>
        <pc:docMk/>
      </pc:docMkLst>
      <pc:sldChg chg="modSp">
        <pc:chgData name="haselein.bruno@gmail.com" userId="S::urn:spo:guest#haselein.bruno@gmail.com::" providerId="AD" clId="Web-{26C29058-D76C-94F3-0C37-5A8DB92CC890}" dt="2024-05-09T05:50:04.470" v="5" actId="20577"/>
        <pc:sldMkLst>
          <pc:docMk/>
          <pc:sldMk cId="841699203" sldId="311"/>
        </pc:sldMkLst>
        <pc:spChg chg="mod">
          <ac:chgData name="haselein.bruno@gmail.com" userId="S::urn:spo:guest#haselein.bruno@gmail.com::" providerId="AD" clId="Web-{26C29058-D76C-94F3-0C37-5A8DB92CC890}" dt="2024-05-09T05:50:04.470" v="5" actId="20577"/>
          <ac:spMkLst>
            <pc:docMk/>
            <pc:sldMk cId="841699203" sldId="311"/>
            <ac:spMk id="3" creationId="{F5572795-EDB5-86AD-038B-EA68DCB77FC9}"/>
          </ac:spMkLst>
        </pc:spChg>
      </pc:sldChg>
    </pc:docChg>
  </pc:docChgLst>
  <pc:docChgLst>
    <pc:chgData name="Thaís Muraro" userId="S::thais.m@ufsc.br::3de24667-61e0-4550-8eae-ccae395951f7" providerId="AD" clId="Web-{21A14FE1-0326-4867-4CD4-22D3C160FA4D}"/>
    <pc:docChg chg="mod addSld delSld modSld modMainMaster">
      <pc:chgData name="Thaís Muraro" userId="S::thais.m@ufsc.br::3de24667-61e0-4550-8eae-ccae395951f7" providerId="AD" clId="Web-{21A14FE1-0326-4867-4CD4-22D3C160FA4D}" dt="2024-04-24T16:16:01.493" v="150"/>
      <pc:docMkLst>
        <pc:docMk/>
      </pc:docMkLst>
      <pc:sldChg chg="addSp delSp modSp">
        <pc:chgData name="Thaís Muraro" userId="S::thais.m@ufsc.br::3de24667-61e0-4550-8eae-ccae395951f7" providerId="AD" clId="Web-{21A14FE1-0326-4867-4CD4-22D3C160FA4D}" dt="2024-04-24T16:14:51.803" v="147"/>
        <pc:sldMkLst>
          <pc:docMk/>
          <pc:sldMk cId="3522963981" sldId="257"/>
        </pc:sldMkLst>
        <pc:spChg chg="mod">
          <ac:chgData name="Thaís Muraro" userId="S::thais.m@ufsc.br::3de24667-61e0-4550-8eae-ccae395951f7" providerId="AD" clId="Web-{21A14FE1-0326-4867-4CD4-22D3C160FA4D}" dt="2024-04-24T15:46:07.327" v="28" actId="1076"/>
          <ac:spMkLst>
            <pc:docMk/>
            <pc:sldMk cId="3522963981" sldId="257"/>
            <ac:spMk id="2" creationId="{EE0ACB7F-3814-9240-305C-5D0215A6B8C4}"/>
          </ac:spMkLst>
        </pc:spChg>
        <pc:spChg chg="mod">
          <ac:chgData name="Thaís Muraro" userId="S::thais.m@ufsc.br::3de24667-61e0-4550-8eae-ccae395951f7" providerId="AD" clId="Web-{21A14FE1-0326-4867-4CD4-22D3C160FA4D}" dt="2024-04-24T15:46:07.327" v="29" actId="1076"/>
          <ac:spMkLst>
            <pc:docMk/>
            <pc:sldMk cId="3522963981" sldId="257"/>
            <ac:spMk id="3" creationId="{6B9F3CD0-EF2B-823C-877F-1830A8131B3B}"/>
          </ac:spMkLst>
        </pc:spChg>
        <pc:spChg chg="add mod">
          <ac:chgData name="Thaís Muraro" userId="S::thais.m@ufsc.br::3de24667-61e0-4550-8eae-ccae395951f7" providerId="AD" clId="Web-{21A14FE1-0326-4867-4CD4-22D3C160FA4D}" dt="2024-04-24T16:07:34.301" v="97" actId="1076"/>
          <ac:spMkLst>
            <pc:docMk/>
            <pc:sldMk cId="3522963981" sldId="257"/>
            <ac:spMk id="16" creationId="{95F1B206-7E25-F493-F05E-9CFC1D6990DA}"/>
          </ac:spMkLst>
        </pc:spChg>
        <pc:spChg chg="add mod">
          <ac:chgData name="Thaís Muraro" userId="S::thais.m@ufsc.br::3de24667-61e0-4550-8eae-ccae395951f7" providerId="AD" clId="Web-{21A14FE1-0326-4867-4CD4-22D3C160FA4D}" dt="2024-04-24T16:07:34.301" v="98" actId="1076"/>
          <ac:spMkLst>
            <pc:docMk/>
            <pc:sldMk cId="3522963981" sldId="257"/>
            <ac:spMk id="19" creationId="{27FC9E3E-F485-DE13-67CC-23B134865A98}"/>
          </ac:spMkLst>
        </pc:spChg>
        <pc:spChg chg="add mod">
          <ac:chgData name="Thaís Muraro" userId="S::thais.m@ufsc.br::3de24667-61e0-4550-8eae-ccae395951f7" providerId="AD" clId="Web-{21A14FE1-0326-4867-4CD4-22D3C160FA4D}" dt="2024-04-24T16:07:42.926" v="100" actId="20577"/>
          <ac:spMkLst>
            <pc:docMk/>
            <pc:sldMk cId="3522963981" sldId="257"/>
            <ac:spMk id="21" creationId="{59F5E648-BA6C-EA0F-F867-A567490B3AB9}"/>
          </ac:spMkLst>
        </pc:spChg>
        <pc:spChg chg="add del mod">
          <ac:chgData name="Thaís Muraro" userId="S::thais.m@ufsc.br::3de24667-61e0-4550-8eae-ccae395951f7" providerId="AD" clId="Web-{21A14FE1-0326-4867-4CD4-22D3C160FA4D}" dt="2024-04-24T16:10:34.042" v="118"/>
          <ac:spMkLst>
            <pc:docMk/>
            <pc:sldMk cId="3522963981" sldId="257"/>
            <ac:spMk id="24" creationId="{E01420A4-B733-75D4-BBCA-F03CBF74E560}"/>
          </ac:spMkLst>
        </pc:spChg>
        <pc:spChg chg="add mod">
          <ac:chgData name="Thaís Muraro" userId="S::thais.m@ufsc.br::3de24667-61e0-4550-8eae-ccae395951f7" providerId="AD" clId="Web-{21A14FE1-0326-4867-4CD4-22D3C160FA4D}" dt="2024-04-24T16:13:27.862" v="136"/>
          <ac:spMkLst>
            <pc:docMk/>
            <pc:sldMk cId="3522963981" sldId="257"/>
            <ac:spMk id="37" creationId="{1CEB722E-D062-D616-B593-143AAFCA3EC5}"/>
          </ac:spMkLst>
        </pc:spChg>
        <pc:picChg chg="mod">
          <ac:chgData name="Thaís Muraro" userId="S::thais.m@ufsc.br::3de24667-61e0-4550-8eae-ccae395951f7" providerId="AD" clId="Web-{21A14FE1-0326-4867-4CD4-22D3C160FA4D}" dt="2024-04-24T16:13:21.315" v="135" actId="1076"/>
          <ac:picMkLst>
            <pc:docMk/>
            <pc:sldMk cId="3522963981" sldId="257"/>
            <ac:picMk id="23" creationId="{FF3F3324-5AB8-79CA-0308-6C05A81082A8}"/>
          </ac:picMkLst>
        </pc:picChg>
        <pc:picChg chg="del">
          <ac:chgData name="Thaís Muraro" userId="S::thais.m@ufsc.br::3de24667-61e0-4550-8eae-ccae395951f7" providerId="AD" clId="Web-{21A14FE1-0326-4867-4CD4-22D3C160FA4D}" dt="2024-04-24T16:14:49.537" v="146"/>
          <ac:picMkLst>
            <pc:docMk/>
            <pc:sldMk cId="3522963981" sldId="257"/>
            <ac:picMk id="38" creationId="{EAA94FAC-EAD4-D191-6466-D6FAE6E45569}"/>
          </ac:picMkLst>
        </pc:picChg>
        <pc:picChg chg="add">
          <ac:chgData name="Thaís Muraro" userId="S::thais.m@ufsc.br::3de24667-61e0-4550-8eae-ccae395951f7" providerId="AD" clId="Web-{21A14FE1-0326-4867-4CD4-22D3C160FA4D}" dt="2024-04-24T16:14:51.803" v="147"/>
          <ac:picMkLst>
            <pc:docMk/>
            <pc:sldMk cId="3522963981" sldId="257"/>
            <ac:picMk id="40" creationId="{264B390C-EF94-F3F6-1FF3-617934101067}"/>
          </ac:picMkLst>
        </pc:picChg>
        <pc:cxnChg chg="mod">
          <ac:chgData name="Thaís Muraro" userId="S::thais.m@ufsc.br::3de24667-61e0-4550-8eae-ccae395951f7" providerId="AD" clId="Web-{21A14FE1-0326-4867-4CD4-22D3C160FA4D}" dt="2024-04-24T15:46:07.312" v="27" actId="1076"/>
          <ac:cxnSpMkLst>
            <pc:docMk/>
            <pc:sldMk cId="3522963981" sldId="257"/>
            <ac:cxnSpMk id="18" creationId="{E3C4E363-829E-5075-7C57-14277DDA2774}"/>
          </ac:cxnSpMkLst>
        </pc:cxnChg>
        <pc:cxnChg chg="mod">
          <ac:chgData name="Thaís Muraro" userId="S::thais.m@ufsc.br::3de24667-61e0-4550-8eae-ccae395951f7" providerId="AD" clId="Web-{21A14FE1-0326-4867-4CD4-22D3C160FA4D}" dt="2024-04-24T16:08:42.679" v="105" actId="14100"/>
          <ac:cxnSpMkLst>
            <pc:docMk/>
            <pc:sldMk cId="3522963981" sldId="257"/>
            <ac:cxnSpMk id="20" creationId="{8364B321-D697-C2AF-FB7B-CD49818EC2FF}"/>
          </ac:cxnSpMkLst>
        </pc:cxnChg>
      </pc:sldChg>
      <pc:sldChg chg="addSp delSp modSp">
        <pc:chgData name="Thaís Muraro" userId="S::thais.m@ufsc.br::3de24667-61e0-4550-8eae-ccae395951f7" providerId="AD" clId="Web-{21A14FE1-0326-4867-4CD4-22D3C160FA4D}" dt="2024-04-24T16:15:56.540" v="149"/>
        <pc:sldMkLst>
          <pc:docMk/>
          <pc:sldMk cId="25047692" sldId="262"/>
        </pc:sldMkLst>
        <pc:spChg chg="mod">
          <ac:chgData name="Thaís Muraro" userId="S::thais.m@ufsc.br::3de24667-61e0-4550-8eae-ccae395951f7" providerId="AD" clId="Web-{21A14FE1-0326-4867-4CD4-22D3C160FA4D}" dt="2024-04-24T15:57:46.230" v="67" actId="20577"/>
          <ac:spMkLst>
            <pc:docMk/>
            <pc:sldMk cId="25047692" sldId="262"/>
            <ac:spMk id="2" creationId="{8072C5C6-3621-8523-1886-3A195F0E6D5C}"/>
          </ac:spMkLst>
        </pc:spChg>
        <pc:spChg chg="mod">
          <ac:chgData name="Thaís Muraro" userId="S::thais.m@ufsc.br::3de24667-61e0-4550-8eae-ccae395951f7" providerId="AD" clId="Web-{21A14FE1-0326-4867-4CD4-22D3C160FA4D}" dt="2024-04-24T15:57:12.526" v="64" actId="20577"/>
          <ac:spMkLst>
            <pc:docMk/>
            <pc:sldMk cId="25047692" sldId="262"/>
            <ac:spMk id="3" creationId="{F5572795-EDB5-86AD-038B-EA68DCB77FC9}"/>
          </ac:spMkLst>
        </pc:spChg>
        <pc:spChg chg="add del mod">
          <ac:chgData name="Thaís Muraro" userId="S::thais.m@ufsc.br::3de24667-61e0-4550-8eae-ccae395951f7" providerId="AD" clId="Web-{21A14FE1-0326-4867-4CD4-22D3C160FA4D}" dt="2024-04-24T16:11:42.983" v="124"/>
          <ac:spMkLst>
            <pc:docMk/>
            <pc:sldMk cId="25047692" sldId="262"/>
            <ac:spMk id="4" creationId="{EB94DB8E-ABB7-D19C-83E2-8E66CE483987}"/>
          </ac:spMkLst>
        </pc:spChg>
        <pc:spChg chg="add del mod">
          <ac:chgData name="Thaís Muraro" userId="S::thais.m@ufsc.br::3de24667-61e0-4550-8eae-ccae395951f7" providerId="AD" clId="Web-{21A14FE1-0326-4867-4CD4-22D3C160FA4D}" dt="2024-04-24T16:11:42.983" v="124"/>
          <ac:spMkLst>
            <pc:docMk/>
            <pc:sldMk cId="25047692" sldId="262"/>
            <ac:spMk id="6" creationId="{FD647802-F10A-A51B-E595-03F69A7DA55E}"/>
          </ac:spMkLst>
        </pc:spChg>
        <pc:spChg chg="add">
          <ac:chgData name="Thaís Muraro" userId="S::thais.m@ufsc.br::3de24667-61e0-4550-8eae-ccae395951f7" providerId="AD" clId="Web-{21A14FE1-0326-4867-4CD4-22D3C160FA4D}" dt="2024-04-24T16:13:49.269" v="140"/>
          <ac:spMkLst>
            <pc:docMk/>
            <pc:sldMk cId="25047692" sldId="262"/>
            <ac:spMk id="24" creationId="{3FB56DD2-3A81-0935-1B26-F470A25DA5B4}"/>
          </ac:spMkLst>
        </pc:spChg>
        <pc:spChg chg="add mod">
          <ac:chgData name="Thaís Muraro" userId="S::thais.m@ufsc.br::3de24667-61e0-4550-8eae-ccae395951f7" providerId="AD" clId="Web-{21A14FE1-0326-4867-4CD4-22D3C160FA4D}" dt="2024-04-24T16:15:56.540" v="149"/>
          <ac:spMkLst>
            <pc:docMk/>
            <pc:sldMk cId="25047692" sldId="262"/>
            <ac:spMk id="28" creationId="{571D64A9-7F60-391B-5FBE-B78837648E1F}"/>
          </ac:spMkLst>
        </pc:spChg>
        <pc:picChg chg="mod">
          <ac:chgData name="Thaís Muraro" userId="S::thais.m@ufsc.br::3de24667-61e0-4550-8eae-ccae395951f7" providerId="AD" clId="Web-{21A14FE1-0326-4867-4CD4-22D3C160FA4D}" dt="2024-04-24T16:09:28.274" v="111" actId="1076"/>
          <ac:picMkLst>
            <pc:docMk/>
            <pc:sldMk cId="25047692" sldId="262"/>
            <ac:picMk id="5" creationId="{2960F17F-42B5-20AB-627A-9F82AB2BF5DA}"/>
          </ac:picMkLst>
        </pc:picChg>
        <pc:picChg chg="mod">
          <ac:chgData name="Thaís Muraro" userId="S::thais.m@ufsc.br::3de24667-61e0-4550-8eae-ccae395951f7" providerId="AD" clId="Web-{21A14FE1-0326-4867-4CD4-22D3C160FA4D}" dt="2024-04-24T16:09:44.150" v="115" actId="1076"/>
          <ac:picMkLst>
            <pc:docMk/>
            <pc:sldMk cId="25047692" sldId="262"/>
            <ac:picMk id="23" creationId="{6DFC55F6-B561-0704-F089-BE33776B2EAF}"/>
          </ac:picMkLst>
        </pc:picChg>
        <pc:picChg chg="mod">
          <ac:chgData name="Thaís Muraro" userId="S::thais.m@ufsc.br::3de24667-61e0-4550-8eae-ccae395951f7" providerId="AD" clId="Web-{21A14FE1-0326-4867-4CD4-22D3C160FA4D}" dt="2024-04-24T16:09:52.166" v="116" actId="1076"/>
          <ac:picMkLst>
            <pc:docMk/>
            <pc:sldMk cId="25047692" sldId="262"/>
            <ac:picMk id="25" creationId="{8B6BAC2D-80AD-8330-42A8-CD5B5AAAE1EA}"/>
          </ac:picMkLst>
        </pc:picChg>
        <pc:cxnChg chg="mod">
          <ac:chgData name="Thaís Muraro" userId="S::thais.m@ufsc.br::3de24667-61e0-4550-8eae-ccae395951f7" providerId="AD" clId="Web-{21A14FE1-0326-4867-4CD4-22D3C160FA4D}" dt="2024-04-24T16:09:36.556" v="113" actId="1076"/>
          <ac:cxnSpMkLst>
            <pc:docMk/>
            <pc:sldMk cId="25047692" sldId="262"/>
            <ac:cxnSpMk id="27" creationId="{C1EA4069-B385-8136-A862-6F636B2F24B7}"/>
          </ac:cxnSpMkLst>
        </pc:cxnChg>
      </pc:sldChg>
      <pc:sldChg chg="addSp delSp modSp add replId">
        <pc:chgData name="Thaís Muraro" userId="S::thais.m@ufsc.br::3de24667-61e0-4550-8eae-ccae395951f7" providerId="AD" clId="Web-{21A14FE1-0326-4867-4CD4-22D3C160FA4D}" dt="2024-04-24T16:16:01.493" v="150"/>
        <pc:sldMkLst>
          <pc:docMk/>
          <pc:sldMk cId="3989386493" sldId="263"/>
        </pc:sldMkLst>
        <pc:spChg chg="mod">
          <ac:chgData name="Thaís Muraro" userId="S::thais.m@ufsc.br::3de24667-61e0-4550-8eae-ccae395951f7" providerId="AD" clId="Web-{21A14FE1-0326-4867-4CD4-22D3C160FA4D}" dt="2024-04-24T16:08:10.224" v="101"/>
          <ac:spMkLst>
            <pc:docMk/>
            <pc:sldMk cId="3989386493" sldId="263"/>
            <ac:spMk id="2" creationId="{EE0ACB7F-3814-9240-305C-5D0215A6B8C4}"/>
          </ac:spMkLst>
        </pc:spChg>
        <pc:spChg chg="mod">
          <ac:chgData name="Thaís Muraro" userId="S::thais.m@ufsc.br::3de24667-61e0-4550-8eae-ccae395951f7" providerId="AD" clId="Web-{21A14FE1-0326-4867-4CD4-22D3C160FA4D}" dt="2024-04-24T16:08:10.224" v="102"/>
          <ac:spMkLst>
            <pc:docMk/>
            <pc:sldMk cId="3989386493" sldId="263"/>
            <ac:spMk id="3" creationId="{6B9F3CD0-EF2B-823C-877F-1830A8131B3B}"/>
          </ac:spMkLst>
        </pc:spChg>
        <pc:spChg chg="add mod">
          <ac:chgData name="Thaís Muraro" userId="S::thais.m@ufsc.br::3de24667-61e0-4550-8eae-ccae395951f7" providerId="AD" clId="Web-{21A14FE1-0326-4867-4CD4-22D3C160FA4D}" dt="2024-04-24T16:16:01.493" v="150"/>
          <ac:spMkLst>
            <pc:docMk/>
            <pc:sldMk cId="3989386493" sldId="263"/>
            <ac:spMk id="17" creationId="{0CAD65C8-9952-6CD2-59A1-C3A900140D71}"/>
          </ac:spMkLst>
        </pc:spChg>
        <pc:spChg chg="add del">
          <ac:chgData name="Thaís Muraro" userId="S::thais.m@ufsc.br::3de24667-61e0-4550-8eae-ccae395951f7" providerId="AD" clId="Web-{21A14FE1-0326-4867-4CD4-22D3C160FA4D}" dt="2024-04-24T16:13:36.909" v="138"/>
          <ac:spMkLst>
            <pc:docMk/>
            <pc:sldMk cId="3989386493" sldId="263"/>
            <ac:spMk id="23" creationId="{2E1C5C56-C297-5A4D-DDAF-F22E7958C5F3}"/>
          </ac:spMkLst>
        </pc:spChg>
        <pc:spChg chg="add">
          <ac:chgData name="Thaís Muraro" userId="S::thais.m@ufsc.br::3de24667-61e0-4550-8eae-ccae395951f7" providerId="AD" clId="Web-{21A14FE1-0326-4867-4CD4-22D3C160FA4D}" dt="2024-04-24T16:13:45.347" v="139"/>
          <ac:spMkLst>
            <pc:docMk/>
            <pc:sldMk cId="3989386493" sldId="263"/>
            <ac:spMk id="37" creationId="{06829A36-4874-E59E-7B60-3FD68D1C12DF}"/>
          </ac:spMkLst>
        </pc:spChg>
        <pc:grpChg chg="del">
          <ac:chgData name="Thaís Muraro" userId="S::thais.m@ufsc.br::3de24667-61e0-4550-8eae-ccae395951f7" providerId="AD" clId="Web-{21A14FE1-0326-4867-4CD4-22D3C160FA4D}" dt="2024-04-24T15:47:01.986" v="32"/>
          <ac:grpSpMkLst>
            <pc:docMk/>
            <pc:sldMk cId="3989386493" sldId="263"/>
            <ac:grpSpMk id="14" creationId="{F0058D3B-87BD-7475-6B66-A5BB5955E072}"/>
          </ac:grpSpMkLst>
        </pc:grpChg>
        <pc:grpChg chg="mod">
          <ac:chgData name="Thaís Muraro" userId="S::thais.m@ufsc.br::3de24667-61e0-4550-8eae-ccae395951f7" providerId="AD" clId="Web-{21A14FE1-0326-4867-4CD4-22D3C160FA4D}" dt="2024-04-24T15:48:00.941" v="43" actId="1076"/>
          <ac:grpSpMkLst>
            <pc:docMk/>
            <pc:sldMk cId="3989386493" sldId="263"/>
            <ac:grpSpMk id="15" creationId="{7E1585B0-305E-C16B-2A4C-3D00C3AFC14A}"/>
          </ac:grpSpMkLst>
        </pc:grpChg>
        <pc:picChg chg="mod">
          <ac:chgData name="Thaís Muraro" userId="S::thais.m@ufsc.br::3de24667-61e0-4550-8eae-ccae395951f7" providerId="AD" clId="Web-{21A14FE1-0326-4867-4CD4-22D3C160FA4D}" dt="2024-04-24T16:14:01.535" v="141" actId="1076"/>
          <ac:picMkLst>
            <pc:docMk/>
            <pc:sldMk cId="3989386493" sldId="263"/>
            <ac:picMk id="26" creationId="{2A3C704E-32F4-658E-435E-868AE5078D76}"/>
          </ac:picMkLst>
        </pc:picChg>
        <pc:picChg chg="del">
          <ac:chgData name="Thaís Muraro" userId="S::thais.m@ufsc.br::3de24667-61e0-4550-8eae-ccae395951f7" providerId="AD" clId="Web-{21A14FE1-0326-4867-4CD4-22D3C160FA4D}" dt="2024-04-24T16:14:15.942" v="142"/>
          <ac:picMkLst>
            <pc:docMk/>
            <pc:sldMk cId="3989386493" sldId="263"/>
            <ac:picMk id="30" creationId="{231AF832-1D84-2DE4-787F-7666365B2361}"/>
          </ac:picMkLst>
        </pc:picChg>
        <pc:picChg chg="add del">
          <ac:chgData name="Thaís Muraro" userId="S::thais.m@ufsc.br::3de24667-61e0-4550-8eae-ccae395951f7" providerId="AD" clId="Web-{21A14FE1-0326-4867-4CD4-22D3C160FA4D}" dt="2024-04-24T16:14:37.786" v="144"/>
          <ac:picMkLst>
            <pc:docMk/>
            <pc:sldMk cId="3989386493" sldId="263"/>
            <ac:picMk id="39" creationId="{132DBFA4-5921-8D85-F0E3-C5109C89CC14}"/>
          </ac:picMkLst>
        </pc:picChg>
        <pc:picChg chg="add">
          <ac:chgData name="Thaís Muraro" userId="S::thais.m@ufsc.br::3de24667-61e0-4550-8eae-ccae395951f7" providerId="AD" clId="Web-{21A14FE1-0326-4867-4CD4-22D3C160FA4D}" dt="2024-04-24T16:14:45.709" v="145"/>
          <ac:picMkLst>
            <pc:docMk/>
            <pc:sldMk cId="3989386493" sldId="263"/>
            <ac:picMk id="41" creationId="{9A02C5A2-9F3F-9368-5EDC-DE9CAC7C0B0C}"/>
          </ac:picMkLst>
        </pc:picChg>
        <pc:picChg chg="mod">
          <ac:chgData name="Thaís Muraro" userId="S::thais.m@ufsc.br::3de24667-61e0-4550-8eae-ccae395951f7" providerId="AD" clId="Web-{21A14FE1-0326-4867-4CD4-22D3C160FA4D}" dt="2024-04-24T15:47:19.940" v="35" actId="1076"/>
          <ac:picMkLst>
            <pc:docMk/>
            <pc:sldMk cId="3989386493" sldId="263"/>
            <ac:picMk id="50" creationId="{91CEBF7C-0131-5580-6351-228C92A4ADB0}"/>
          </ac:picMkLst>
        </pc:picChg>
        <pc:picChg chg="mod">
          <ac:chgData name="Thaís Muraro" userId="S::thais.m@ufsc.br::3de24667-61e0-4550-8eae-ccae395951f7" providerId="AD" clId="Web-{21A14FE1-0326-4867-4CD4-22D3C160FA4D}" dt="2024-04-24T15:47:19.940" v="36" actId="1076"/>
          <ac:picMkLst>
            <pc:docMk/>
            <pc:sldMk cId="3989386493" sldId="263"/>
            <ac:picMk id="52" creationId="{CD9D2720-8059-7DF3-0623-E90B95D14711}"/>
          </ac:picMkLst>
        </pc:picChg>
        <pc:picChg chg="mod">
          <ac:chgData name="Thaís Muraro" userId="S::thais.m@ufsc.br::3de24667-61e0-4550-8eae-ccae395951f7" providerId="AD" clId="Web-{21A14FE1-0326-4867-4CD4-22D3C160FA4D}" dt="2024-04-24T15:47:19.940" v="37" actId="1076"/>
          <ac:picMkLst>
            <pc:docMk/>
            <pc:sldMk cId="3989386493" sldId="263"/>
            <ac:picMk id="54" creationId="{6B3B6B71-8B08-4EF1-59A7-D6A134663088}"/>
          </ac:picMkLst>
        </pc:picChg>
        <pc:cxnChg chg="mod">
          <ac:chgData name="Thaís Muraro" userId="S::thais.m@ufsc.br::3de24667-61e0-4550-8eae-ccae395951f7" providerId="AD" clId="Web-{21A14FE1-0326-4867-4CD4-22D3C160FA4D}" dt="2024-04-24T16:08:30.569" v="104" actId="14100"/>
          <ac:cxnSpMkLst>
            <pc:docMk/>
            <pc:sldMk cId="3989386493" sldId="263"/>
            <ac:cxnSpMk id="19" creationId="{90B59F80-8F24-788C-9CDB-BD557A71D315}"/>
          </ac:cxnSpMkLst>
        </pc:cxnChg>
        <pc:cxnChg chg="mod">
          <ac:chgData name="Thaís Muraro" userId="S::thais.m@ufsc.br::3de24667-61e0-4550-8eae-ccae395951f7" providerId="AD" clId="Web-{21A14FE1-0326-4867-4CD4-22D3C160FA4D}" dt="2024-04-24T15:48:07.160" v="44" actId="1076"/>
          <ac:cxnSpMkLst>
            <pc:docMk/>
            <pc:sldMk cId="3989386493" sldId="263"/>
            <ac:cxnSpMk id="57" creationId="{31A8C266-7A7E-2AF4-30BC-398380AC7E52}"/>
          </ac:cxnSpMkLst>
        </pc:cxnChg>
      </pc:sldChg>
      <pc:sldChg chg="new del">
        <pc:chgData name="Thaís Muraro" userId="S::thais.m@ufsc.br::3de24667-61e0-4550-8eae-ccae395951f7" providerId="AD" clId="Web-{21A14FE1-0326-4867-4CD4-22D3C160FA4D}" dt="2024-04-24T16:04:58.107" v="69"/>
        <pc:sldMkLst>
          <pc:docMk/>
          <pc:sldMk cId="4254581077" sldId="264"/>
        </pc:sldMkLst>
      </pc:sldChg>
      <pc:sldMasterChg chg="modSp mod modSldLayout">
        <pc:chgData name="Thaís Muraro" userId="S::thais.m@ufsc.br::3de24667-61e0-4550-8eae-ccae395951f7" providerId="AD" clId="Web-{21A14FE1-0326-4867-4CD4-22D3C160FA4D}" dt="2024-04-24T16:11:42.983" v="124"/>
        <pc:sldMasterMkLst>
          <pc:docMk/>
          <pc:sldMasterMk cId="215253254" sldId="2147483822"/>
        </pc:sldMasterMkLst>
        <pc:spChg chg="mod">
          <ac:chgData name="Thaís Muraro" userId="S::thais.m@ufsc.br::3de24667-61e0-4550-8eae-ccae395951f7" providerId="AD" clId="Web-{21A14FE1-0326-4867-4CD4-22D3C160FA4D}" dt="2024-04-24T16:11:08.888" v="119"/>
          <ac:spMkLst>
            <pc:docMk/>
            <pc:sldMasterMk cId="215253254" sldId="2147483822"/>
            <ac:spMk id="5" creationId="{00000000-0000-0000-0000-000000000000}"/>
          </ac:spMkLst>
        </pc:spChg>
        <pc:sldLayoutChg chg="modSp mod">
          <pc:chgData name="Thaís Muraro" userId="S::thais.m@ufsc.br::3de24667-61e0-4550-8eae-ccae395951f7" providerId="AD" clId="Web-{21A14FE1-0326-4867-4CD4-22D3C160FA4D}" dt="2024-04-24T16:11:42.983" v="124"/>
          <pc:sldLayoutMkLst>
            <pc:docMk/>
            <pc:sldMasterMk cId="215253254" sldId="2147483822"/>
            <pc:sldLayoutMk cId="2472264597" sldId="2147483823"/>
          </pc:sldLayoutMkLst>
          <pc:spChg chg="mod">
            <ac:chgData name="Thaís Muraro" userId="S::thais.m@ufsc.br::3de24667-61e0-4550-8eae-ccae395951f7" providerId="AD" clId="Web-{21A14FE1-0326-4867-4CD4-22D3C160FA4D}" dt="2024-04-24T16:11:08.888" v="119"/>
            <ac:spMkLst>
              <pc:docMk/>
              <pc:sldMasterMk cId="215253254" sldId="2147483822"/>
              <pc:sldLayoutMk cId="2472264597" sldId="2147483823"/>
              <ac:spMk id="5" creationId="{00000000-0000-0000-0000-000000000000}"/>
            </ac:spMkLst>
          </pc:spChg>
        </pc:sldLayoutChg>
        <pc:sldLayoutChg chg="modSp mod">
          <pc:chgData name="Thaís Muraro" userId="S::thais.m@ufsc.br::3de24667-61e0-4550-8eae-ccae395951f7" providerId="AD" clId="Web-{21A14FE1-0326-4867-4CD4-22D3C160FA4D}" dt="2024-04-24T16:11:42.983" v="124"/>
          <pc:sldLayoutMkLst>
            <pc:docMk/>
            <pc:sldMasterMk cId="215253254" sldId="2147483822"/>
            <pc:sldLayoutMk cId="3757281226" sldId="2147483824"/>
          </pc:sldLayoutMkLst>
          <pc:spChg chg="mod">
            <ac:chgData name="Thaís Muraro" userId="S::thais.m@ufsc.br::3de24667-61e0-4550-8eae-ccae395951f7" providerId="AD" clId="Web-{21A14FE1-0326-4867-4CD4-22D3C160FA4D}" dt="2024-04-24T16:11:08.888" v="119"/>
            <ac:spMkLst>
              <pc:docMk/>
              <pc:sldMasterMk cId="215253254" sldId="2147483822"/>
              <pc:sldLayoutMk cId="3757281226" sldId="2147483824"/>
              <ac:spMk id="5" creationId="{00000000-0000-0000-0000-000000000000}"/>
            </ac:spMkLst>
          </pc:spChg>
        </pc:sldLayoutChg>
        <pc:sldLayoutChg chg="modSp mod">
          <pc:chgData name="Thaís Muraro" userId="S::thais.m@ufsc.br::3de24667-61e0-4550-8eae-ccae395951f7" providerId="AD" clId="Web-{21A14FE1-0326-4867-4CD4-22D3C160FA4D}" dt="2024-04-24T16:11:42.983" v="124"/>
          <pc:sldLayoutMkLst>
            <pc:docMk/>
            <pc:sldMasterMk cId="215253254" sldId="2147483822"/>
            <pc:sldLayoutMk cId="892056414" sldId="2147483825"/>
          </pc:sldLayoutMkLst>
          <pc:spChg chg="mod">
            <ac:chgData name="Thaís Muraro" userId="S::thais.m@ufsc.br::3de24667-61e0-4550-8eae-ccae395951f7" providerId="AD" clId="Web-{21A14FE1-0326-4867-4CD4-22D3C160FA4D}" dt="2024-04-24T16:11:08.888" v="119"/>
            <ac:spMkLst>
              <pc:docMk/>
              <pc:sldMasterMk cId="215253254" sldId="2147483822"/>
              <pc:sldLayoutMk cId="892056414" sldId="2147483825"/>
              <ac:spMk id="5" creationId="{00000000-0000-0000-0000-000000000000}"/>
            </ac:spMkLst>
          </pc:spChg>
        </pc:sldLayoutChg>
        <pc:sldLayoutChg chg="modSp mod">
          <pc:chgData name="Thaís Muraro" userId="S::thais.m@ufsc.br::3de24667-61e0-4550-8eae-ccae395951f7" providerId="AD" clId="Web-{21A14FE1-0326-4867-4CD4-22D3C160FA4D}" dt="2024-04-24T16:11:42.983" v="124"/>
          <pc:sldLayoutMkLst>
            <pc:docMk/>
            <pc:sldMasterMk cId="215253254" sldId="2147483822"/>
            <pc:sldLayoutMk cId="3711276383" sldId="2147483826"/>
          </pc:sldLayoutMkLst>
          <pc:spChg chg="mod">
            <ac:chgData name="Thaís Muraro" userId="S::thais.m@ufsc.br::3de24667-61e0-4550-8eae-ccae395951f7" providerId="AD" clId="Web-{21A14FE1-0326-4867-4CD4-22D3C160FA4D}" dt="2024-04-24T16:11:08.888" v="119"/>
            <ac:spMkLst>
              <pc:docMk/>
              <pc:sldMasterMk cId="215253254" sldId="2147483822"/>
              <pc:sldLayoutMk cId="3711276383" sldId="2147483826"/>
              <ac:spMk id="6" creationId="{00000000-0000-0000-0000-000000000000}"/>
            </ac:spMkLst>
          </pc:spChg>
        </pc:sldLayoutChg>
        <pc:sldLayoutChg chg="modSp mod">
          <pc:chgData name="Thaís Muraro" userId="S::thais.m@ufsc.br::3de24667-61e0-4550-8eae-ccae395951f7" providerId="AD" clId="Web-{21A14FE1-0326-4867-4CD4-22D3C160FA4D}" dt="2024-04-24T16:11:42.983" v="124"/>
          <pc:sldLayoutMkLst>
            <pc:docMk/>
            <pc:sldMasterMk cId="215253254" sldId="2147483822"/>
            <pc:sldLayoutMk cId="297308308" sldId="2147483827"/>
          </pc:sldLayoutMkLst>
          <pc:spChg chg="mod">
            <ac:chgData name="Thaís Muraro" userId="S::thais.m@ufsc.br::3de24667-61e0-4550-8eae-ccae395951f7" providerId="AD" clId="Web-{21A14FE1-0326-4867-4CD4-22D3C160FA4D}" dt="2024-04-24T16:11:08.888" v="119"/>
            <ac:spMkLst>
              <pc:docMk/>
              <pc:sldMasterMk cId="215253254" sldId="2147483822"/>
              <pc:sldLayoutMk cId="297308308" sldId="2147483827"/>
              <ac:spMk id="8" creationId="{00000000-0000-0000-0000-000000000000}"/>
            </ac:spMkLst>
          </pc:spChg>
        </pc:sldLayoutChg>
        <pc:sldLayoutChg chg="modSp mod">
          <pc:chgData name="Thaís Muraro" userId="S::thais.m@ufsc.br::3de24667-61e0-4550-8eae-ccae395951f7" providerId="AD" clId="Web-{21A14FE1-0326-4867-4CD4-22D3C160FA4D}" dt="2024-04-24T16:11:42.983" v="124"/>
          <pc:sldLayoutMkLst>
            <pc:docMk/>
            <pc:sldMasterMk cId="215253254" sldId="2147483822"/>
            <pc:sldLayoutMk cId="2799231458" sldId="2147483828"/>
          </pc:sldLayoutMkLst>
          <pc:spChg chg="mod">
            <ac:chgData name="Thaís Muraro" userId="S::thais.m@ufsc.br::3de24667-61e0-4550-8eae-ccae395951f7" providerId="AD" clId="Web-{21A14FE1-0326-4867-4CD4-22D3C160FA4D}" dt="2024-04-24T16:11:08.888" v="119"/>
            <ac:spMkLst>
              <pc:docMk/>
              <pc:sldMasterMk cId="215253254" sldId="2147483822"/>
              <pc:sldLayoutMk cId="2799231458" sldId="2147483828"/>
              <ac:spMk id="4" creationId="{00000000-0000-0000-0000-000000000000}"/>
            </ac:spMkLst>
          </pc:spChg>
        </pc:sldLayoutChg>
        <pc:sldLayoutChg chg="modSp mod">
          <pc:chgData name="Thaís Muraro" userId="S::thais.m@ufsc.br::3de24667-61e0-4550-8eae-ccae395951f7" providerId="AD" clId="Web-{21A14FE1-0326-4867-4CD4-22D3C160FA4D}" dt="2024-04-24T16:11:42.983" v="124"/>
          <pc:sldLayoutMkLst>
            <pc:docMk/>
            <pc:sldMasterMk cId="215253254" sldId="2147483822"/>
            <pc:sldLayoutMk cId="3143644406" sldId="2147483829"/>
          </pc:sldLayoutMkLst>
          <pc:spChg chg="mod">
            <ac:chgData name="Thaís Muraro" userId="S::thais.m@ufsc.br::3de24667-61e0-4550-8eae-ccae395951f7" providerId="AD" clId="Web-{21A14FE1-0326-4867-4CD4-22D3C160FA4D}" dt="2024-04-24T16:11:08.888" v="119"/>
            <ac:spMkLst>
              <pc:docMk/>
              <pc:sldMasterMk cId="215253254" sldId="2147483822"/>
              <pc:sldLayoutMk cId="3143644406" sldId="2147483829"/>
              <ac:spMk id="3" creationId="{00000000-0000-0000-0000-000000000000}"/>
            </ac:spMkLst>
          </pc:spChg>
        </pc:sldLayoutChg>
        <pc:sldLayoutChg chg="modSp mod">
          <pc:chgData name="Thaís Muraro" userId="S::thais.m@ufsc.br::3de24667-61e0-4550-8eae-ccae395951f7" providerId="AD" clId="Web-{21A14FE1-0326-4867-4CD4-22D3C160FA4D}" dt="2024-04-24T16:11:42.983" v="124"/>
          <pc:sldLayoutMkLst>
            <pc:docMk/>
            <pc:sldMasterMk cId="215253254" sldId="2147483822"/>
            <pc:sldLayoutMk cId="2926898828" sldId="2147483830"/>
          </pc:sldLayoutMkLst>
          <pc:spChg chg="mod">
            <ac:chgData name="Thaís Muraro" userId="S::thais.m@ufsc.br::3de24667-61e0-4550-8eae-ccae395951f7" providerId="AD" clId="Web-{21A14FE1-0326-4867-4CD4-22D3C160FA4D}" dt="2024-04-24T16:11:08.888" v="119"/>
            <ac:spMkLst>
              <pc:docMk/>
              <pc:sldMasterMk cId="215253254" sldId="2147483822"/>
              <pc:sldLayoutMk cId="2926898828" sldId="2147483830"/>
              <ac:spMk id="6" creationId="{00000000-0000-0000-0000-000000000000}"/>
            </ac:spMkLst>
          </pc:spChg>
        </pc:sldLayoutChg>
        <pc:sldLayoutChg chg="modSp mod">
          <pc:chgData name="Thaís Muraro" userId="S::thais.m@ufsc.br::3de24667-61e0-4550-8eae-ccae395951f7" providerId="AD" clId="Web-{21A14FE1-0326-4867-4CD4-22D3C160FA4D}" dt="2024-04-24T16:11:42.983" v="124"/>
          <pc:sldLayoutMkLst>
            <pc:docMk/>
            <pc:sldMasterMk cId="215253254" sldId="2147483822"/>
            <pc:sldLayoutMk cId="3305492194" sldId="2147483831"/>
          </pc:sldLayoutMkLst>
          <pc:spChg chg="mod">
            <ac:chgData name="Thaís Muraro" userId="S::thais.m@ufsc.br::3de24667-61e0-4550-8eae-ccae395951f7" providerId="AD" clId="Web-{21A14FE1-0326-4867-4CD4-22D3C160FA4D}" dt="2024-04-24T16:11:08.888" v="119"/>
            <ac:spMkLst>
              <pc:docMk/>
              <pc:sldMasterMk cId="215253254" sldId="2147483822"/>
              <pc:sldLayoutMk cId="3305492194" sldId="2147483831"/>
              <ac:spMk id="6" creationId="{00000000-0000-0000-0000-000000000000}"/>
            </ac:spMkLst>
          </pc:spChg>
        </pc:sldLayoutChg>
        <pc:sldLayoutChg chg="modSp mod">
          <pc:chgData name="Thaís Muraro" userId="S::thais.m@ufsc.br::3de24667-61e0-4550-8eae-ccae395951f7" providerId="AD" clId="Web-{21A14FE1-0326-4867-4CD4-22D3C160FA4D}" dt="2024-04-24T16:11:42.983" v="124"/>
          <pc:sldLayoutMkLst>
            <pc:docMk/>
            <pc:sldMasterMk cId="215253254" sldId="2147483822"/>
            <pc:sldLayoutMk cId="1942509124" sldId="2147483832"/>
          </pc:sldLayoutMkLst>
          <pc:spChg chg="mod">
            <ac:chgData name="Thaís Muraro" userId="S::thais.m@ufsc.br::3de24667-61e0-4550-8eae-ccae395951f7" providerId="AD" clId="Web-{21A14FE1-0326-4867-4CD4-22D3C160FA4D}" dt="2024-04-24T16:11:08.888" v="119"/>
            <ac:spMkLst>
              <pc:docMk/>
              <pc:sldMasterMk cId="215253254" sldId="2147483822"/>
              <pc:sldLayoutMk cId="1942509124" sldId="2147483832"/>
              <ac:spMk id="5" creationId="{00000000-0000-0000-0000-000000000000}"/>
            </ac:spMkLst>
          </pc:spChg>
        </pc:sldLayoutChg>
        <pc:sldLayoutChg chg="modSp mod">
          <pc:chgData name="Thaís Muraro" userId="S::thais.m@ufsc.br::3de24667-61e0-4550-8eae-ccae395951f7" providerId="AD" clId="Web-{21A14FE1-0326-4867-4CD4-22D3C160FA4D}" dt="2024-04-24T16:11:42.983" v="124"/>
          <pc:sldLayoutMkLst>
            <pc:docMk/>
            <pc:sldMasterMk cId="215253254" sldId="2147483822"/>
            <pc:sldLayoutMk cId="1410519877" sldId="2147483833"/>
          </pc:sldLayoutMkLst>
          <pc:spChg chg="mod">
            <ac:chgData name="Thaís Muraro" userId="S::thais.m@ufsc.br::3de24667-61e0-4550-8eae-ccae395951f7" providerId="AD" clId="Web-{21A14FE1-0326-4867-4CD4-22D3C160FA4D}" dt="2024-04-24T16:11:08.888" v="119"/>
            <ac:spMkLst>
              <pc:docMk/>
              <pc:sldMasterMk cId="215253254" sldId="2147483822"/>
              <pc:sldLayoutMk cId="1410519877" sldId="2147483833"/>
              <ac:spMk id="5" creationId="{00000000-0000-0000-0000-000000000000}"/>
            </ac:spMkLst>
          </pc:spChg>
        </pc:sldLayoutChg>
      </pc:sldMasterChg>
    </pc:docChg>
  </pc:docChgLst>
  <pc:docChgLst>
    <pc:chgData name="joaov8996@gmail.com" userId="S::urn:spo:guest#joaov8996@gmail.com::" providerId="AD" clId="Web-{9944FF88-071E-3CE0-8D66-7B8BE26C65B5}"/>
    <pc:docChg chg="addSld delSld modSld">
      <pc:chgData name="joaov8996@gmail.com" userId="S::urn:spo:guest#joaov8996@gmail.com::" providerId="AD" clId="Web-{9944FF88-071E-3CE0-8D66-7B8BE26C65B5}" dt="2024-04-25T15:15:00.624" v="86" actId="1076"/>
      <pc:docMkLst>
        <pc:docMk/>
      </pc:docMkLst>
      <pc:sldChg chg="modSp">
        <pc:chgData name="joaov8996@gmail.com" userId="S::urn:spo:guest#joaov8996@gmail.com::" providerId="AD" clId="Web-{9944FF88-071E-3CE0-8D66-7B8BE26C65B5}" dt="2024-04-25T15:12:25.165" v="21" actId="20577"/>
        <pc:sldMkLst>
          <pc:docMk/>
          <pc:sldMk cId="1675200360" sldId="267"/>
        </pc:sldMkLst>
        <pc:spChg chg="mod">
          <ac:chgData name="joaov8996@gmail.com" userId="S::urn:spo:guest#joaov8996@gmail.com::" providerId="AD" clId="Web-{9944FF88-071E-3CE0-8D66-7B8BE26C65B5}" dt="2024-04-25T15:12:25.165" v="21" actId="20577"/>
          <ac:spMkLst>
            <pc:docMk/>
            <pc:sldMk cId="1675200360" sldId="267"/>
            <ac:spMk id="3" creationId="{F5572795-EDB5-86AD-038B-EA68DCB77FC9}"/>
          </ac:spMkLst>
        </pc:spChg>
      </pc:sldChg>
      <pc:sldChg chg="addSp delSp modSp add replId">
        <pc:chgData name="joaov8996@gmail.com" userId="S::urn:spo:guest#joaov8996@gmail.com::" providerId="AD" clId="Web-{9944FF88-071E-3CE0-8D66-7B8BE26C65B5}" dt="2024-04-25T15:15:00.624" v="86" actId="1076"/>
        <pc:sldMkLst>
          <pc:docMk/>
          <pc:sldMk cId="1145950082" sldId="294"/>
        </pc:sldMkLst>
        <pc:spChg chg="mod">
          <ac:chgData name="joaov8996@gmail.com" userId="S::urn:spo:guest#joaov8996@gmail.com::" providerId="AD" clId="Web-{9944FF88-071E-3CE0-8D66-7B8BE26C65B5}" dt="2024-04-25T15:13:07.120" v="36" actId="20577"/>
          <ac:spMkLst>
            <pc:docMk/>
            <pc:sldMk cId="1145950082" sldId="294"/>
            <ac:spMk id="2" creationId="{8072C5C6-3621-8523-1886-3A195F0E6D5C}"/>
          </ac:spMkLst>
        </pc:spChg>
        <pc:spChg chg="mod">
          <ac:chgData name="joaov8996@gmail.com" userId="S::urn:spo:guest#joaov8996@gmail.com::" providerId="AD" clId="Web-{9944FF88-071E-3CE0-8D66-7B8BE26C65B5}" dt="2024-04-25T15:13:41.965" v="80" actId="20577"/>
          <ac:spMkLst>
            <pc:docMk/>
            <pc:sldMk cId="1145950082" sldId="294"/>
            <ac:spMk id="3" creationId="{F5572795-EDB5-86AD-038B-EA68DCB77FC9}"/>
          </ac:spMkLst>
        </pc:spChg>
        <pc:picChg chg="add mod">
          <ac:chgData name="joaov8996@gmail.com" userId="S::urn:spo:guest#joaov8996@gmail.com::" providerId="AD" clId="Web-{9944FF88-071E-3CE0-8D66-7B8BE26C65B5}" dt="2024-04-25T15:15:00.624" v="86" actId="1076"/>
          <ac:picMkLst>
            <pc:docMk/>
            <pc:sldMk cId="1145950082" sldId="294"/>
            <ac:picMk id="4" creationId="{D80FD49A-8105-5237-01B9-3DCFDAA06982}"/>
          </ac:picMkLst>
        </pc:picChg>
        <pc:picChg chg="del">
          <ac:chgData name="joaov8996@gmail.com" userId="S::urn:spo:guest#joaov8996@gmail.com::" providerId="AD" clId="Web-{9944FF88-071E-3CE0-8D66-7B8BE26C65B5}" dt="2024-04-25T15:13:44.121" v="81"/>
          <ac:picMkLst>
            <pc:docMk/>
            <pc:sldMk cId="1145950082" sldId="294"/>
            <ac:picMk id="16" creationId="{6A7A2F8F-AC85-0CBD-2486-27FF21469AA8}"/>
          </ac:picMkLst>
        </pc:picChg>
      </pc:sldChg>
      <pc:sldChg chg="new del">
        <pc:chgData name="joaov8996@gmail.com" userId="S::urn:spo:guest#joaov8996@gmail.com::" providerId="AD" clId="Web-{9944FF88-071E-3CE0-8D66-7B8BE26C65B5}" dt="2024-04-25T15:12:47.791" v="23"/>
        <pc:sldMkLst>
          <pc:docMk/>
          <pc:sldMk cId="4121370568" sldId="294"/>
        </pc:sldMkLst>
      </pc:sldChg>
    </pc:docChg>
  </pc:docChgLst>
  <pc:docChgLst>
    <pc:chgData name="Usuário Convidado" userId="S::urn:spo:anon#3dac8816a798dcc22c78f55b2092cfb42fe194a0fa0cbd69dff5d27d82514a55::" providerId="AD" clId="Web-{BF481BE6-F9BB-B11D-98F5-CFAECF08423E}"/>
    <pc:docChg chg="addSld delSld modSld">
      <pc:chgData name="Usuário Convidado" userId="S::urn:spo:anon#3dac8816a798dcc22c78f55b2092cfb42fe194a0fa0cbd69dff5d27d82514a55::" providerId="AD" clId="Web-{BF481BE6-F9BB-B11D-98F5-CFAECF08423E}" dt="2024-06-06T16:42:29.308" v="133" actId="20577"/>
      <pc:docMkLst>
        <pc:docMk/>
      </pc:docMkLst>
      <pc:sldChg chg="addSp delSp modSp">
        <pc:chgData name="Usuário Convidado" userId="S::urn:spo:anon#3dac8816a798dcc22c78f55b2092cfb42fe194a0fa0cbd69dff5d27d82514a55::" providerId="AD" clId="Web-{BF481BE6-F9BB-B11D-98F5-CFAECF08423E}" dt="2024-06-06T16:40:36.087" v="98"/>
        <pc:sldMkLst>
          <pc:docMk/>
          <pc:sldMk cId="1779541481" sldId="265"/>
        </pc:sldMkLst>
        <pc:spChg chg="mod">
          <ac:chgData name="Usuário Convidado" userId="S::urn:spo:anon#3dac8816a798dcc22c78f55b2092cfb42fe194a0fa0cbd69dff5d27d82514a55::" providerId="AD" clId="Web-{BF481BE6-F9BB-B11D-98F5-CFAECF08423E}" dt="2024-06-06T16:26:08.737" v="5" actId="20577"/>
          <ac:spMkLst>
            <pc:docMk/>
            <pc:sldMk cId="1779541481" sldId="265"/>
            <ac:spMk id="16" creationId="{626D5D37-44C1-DCC9-34BC-4A79AB02FC81}"/>
          </ac:spMkLst>
        </pc:spChg>
        <pc:picChg chg="add del mod">
          <ac:chgData name="Usuário Convidado" userId="S::urn:spo:anon#3dac8816a798dcc22c78f55b2092cfb42fe194a0fa0cbd69dff5d27d82514a55::" providerId="AD" clId="Web-{BF481BE6-F9BB-B11D-98F5-CFAECF08423E}" dt="2024-06-06T16:40:36.087" v="98"/>
          <ac:picMkLst>
            <pc:docMk/>
            <pc:sldMk cId="1779541481" sldId="265"/>
            <ac:picMk id="14" creationId="{3D0513E9-592E-7DF0-CE28-BBA2023AE433}"/>
          </ac:picMkLst>
        </pc:picChg>
      </pc:sldChg>
      <pc:sldChg chg="addSp delSp modSp">
        <pc:chgData name="Usuário Convidado" userId="S::urn:spo:anon#3dac8816a798dcc22c78f55b2092cfb42fe194a0fa0cbd69dff5d27d82514a55::" providerId="AD" clId="Web-{BF481BE6-F9BB-B11D-98F5-CFAECF08423E}" dt="2024-06-06T16:41:37.494" v="126" actId="20577"/>
        <pc:sldMkLst>
          <pc:docMk/>
          <pc:sldMk cId="1675200360" sldId="267"/>
        </pc:sldMkLst>
        <pc:spChg chg="mod">
          <ac:chgData name="Usuário Convidado" userId="S::urn:spo:anon#3dac8816a798dcc22c78f55b2092cfb42fe194a0fa0cbd69dff5d27d82514a55::" providerId="AD" clId="Web-{BF481BE6-F9BB-B11D-98F5-CFAECF08423E}" dt="2024-06-06T16:37:23.285" v="78" actId="20577"/>
          <ac:spMkLst>
            <pc:docMk/>
            <pc:sldMk cId="1675200360" sldId="267"/>
            <ac:spMk id="3" creationId="{F5572795-EDB5-86AD-038B-EA68DCB77FC9}"/>
          </ac:spMkLst>
        </pc:spChg>
        <pc:spChg chg="add del mod">
          <ac:chgData name="Usuário Convidado" userId="S::urn:spo:anon#3dac8816a798dcc22c78f55b2092cfb42fe194a0fa0cbd69dff5d27d82514a55::" providerId="AD" clId="Web-{BF481BE6-F9BB-B11D-98F5-CFAECF08423E}" dt="2024-06-06T16:41:37.494" v="126" actId="20577"/>
          <ac:spMkLst>
            <pc:docMk/>
            <pc:sldMk cId="1675200360" sldId="267"/>
            <ac:spMk id="16" creationId="{4A77E73B-6114-624F-1BAD-C1D8D58F5A7E}"/>
          </ac:spMkLst>
        </pc:spChg>
        <pc:spChg chg="add del mod">
          <ac:chgData name="Usuário Convidado" userId="S::urn:spo:anon#3dac8816a798dcc22c78f55b2092cfb42fe194a0fa0cbd69dff5d27d82514a55::" providerId="AD" clId="Web-{BF481BE6-F9BB-B11D-98F5-CFAECF08423E}" dt="2024-06-06T16:41:31.916" v="122"/>
          <ac:spMkLst>
            <pc:docMk/>
            <pc:sldMk cId="1675200360" sldId="267"/>
            <ac:spMk id="17" creationId="{6D65F11A-4E75-34FD-666C-AF65F0EDB630}"/>
          </ac:spMkLst>
        </pc:spChg>
        <pc:picChg chg="add del mod">
          <ac:chgData name="Usuário Convidado" userId="S::urn:spo:anon#3dac8816a798dcc22c78f55b2092cfb42fe194a0fa0cbd69dff5d27d82514a55::" providerId="AD" clId="Web-{BF481BE6-F9BB-B11D-98F5-CFAECF08423E}" dt="2024-06-06T16:40:44.149" v="100"/>
          <ac:picMkLst>
            <pc:docMk/>
            <pc:sldMk cId="1675200360" sldId="267"/>
            <ac:picMk id="4" creationId="{BB90350C-06D7-BC4E-1953-29BEA727AB21}"/>
          </ac:picMkLst>
        </pc:picChg>
      </pc:sldChg>
      <pc:sldChg chg="del">
        <pc:chgData name="Usuário Convidado" userId="S::urn:spo:anon#3dac8816a798dcc22c78f55b2092cfb42fe194a0fa0cbd69dff5d27d82514a55::" providerId="AD" clId="Web-{BF481BE6-F9BB-B11D-98F5-CFAECF08423E}" dt="2024-06-06T16:27:02.989" v="22"/>
        <pc:sldMkLst>
          <pc:docMk/>
          <pc:sldMk cId="1145950082" sldId="294"/>
        </pc:sldMkLst>
      </pc:sldChg>
      <pc:sldChg chg="addSp delSp modSp del">
        <pc:chgData name="Usuário Convidado" userId="S::urn:spo:anon#3dac8816a798dcc22c78f55b2092cfb42fe194a0fa0cbd69dff5d27d82514a55::" providerId="AD" clId="Web-{BF481BE6-F9BB-B11D-98F5-CFAECF08423E}" dt="2024-06-06T16:42:29.308" v="133" actId="20577"/>
        <pc:sldMkLst>
          <pc:docMk/>
          <pc:sldMk cId="30192978" sldId="324"/>
        </pc:sldMkLst>
        <pc:spChg chg="mod">
          <ac:chgData name="Usuário Convidado" userId="S::urn:spo:anon#3dac8816a798dcc22c78f55b2092cfb42fe194a0fa0cbd69dff5d27d82514a55::" providerId="AD" clId="Web-{BF481BE6-F9BB-B11D-98F5-CFAECF08423E}" dt="2024-06-06T16:36:00.455" v="57" actId="20577"/>
          <ac:spMkLst>
            <pc:docMk/>
            <pc:sldMk cId="30192978" sldId="324"/>
            <ac:spMk id="2" creationId="{8072C5C6-3621-8523-1886-3A195F0E6D5C}"/>
          </ac:spMkLst>
        </pc:spChg>
        <pc:spChg chg="mod">
          <ac:chgData name="Usuário Convidado" userId="S::urn:spo:anon#3dac8816a798dcc22c78f55b2092cfb42fe194a0fa0cbd69dff5d27d82514a55::" providerId="AD" clId="Web-{BF481BE6-F9BB-B11D-98F5-CFAECF08423E}" dt="2024-06-06T16:42:29.308" v="133" actId="20577"/>
          <ac:spMkLst>
            <pc:docMk/>
            <pc:sldMk cId="30192978" sldId="324"/>
            <ac:spMk id="28" creationId="{1A4C8EE3-49CA-3870-4E8E-50B6BE7C62A6}"/>
          </ac:spMkLst>
        </pc:spChg>
        <pc:spChg chg="mod">
          <ac:chgData name="Usuário Convidado" userId="S::urn:spo:anon#3dac8816a798dcc22c78f55b2092cfb42fe194a0fa0cbd69dff5d27d82514a55::" providerId="AD" clId="Web-{BF481BE6-F9BB-B11D-98F5-CFAECF08423E}" dt="2024-06-06T16:41:56.307" v="132" actId="20577"/>
          <ac:spMkLst>
            <pc:docMk/>
            <pc:sldMk cId="30192978" sldId="324"/>
            <ac:spMk id="32" creationId="{CB274C07-FB53-0758-FB03-A2A6D5C1761F}"/>
          </ac:spMkLst>
        </pc:spChg>
        <pc:picChg chg="add del mod modCrop">
          <ac:chgData name="Usuário Convidado" userId="S::urn:spo:anon#3dac8816a798dcc22c78f55b2092cfb42fe194a0fa0cbd69dff5d27d82514a55::" providerId="AD" clId="Web-{BF481BE6-F9BB-B11D-98F5-CFAECF08423E}" dt="2024-06-06T16:34:06.827" v="39"/>
          <ac:picMkLst>
            <pc:docMk/>
            <pc:sldMk cId="30192978" sldId="324"/>
            <ac:picMk id="3" creationId="{6DE6F400-8B1C-9A99-92CB-BADB5F749F22}"/>
          </ac:picMkLst>
        </pc:picChg>
        <pc:picChg chg="add mod modCrop">
          <ac:chgData name="Usuário Convidado" userId="S::urn:spo:anon#3dac8816a798dcc22c78f55b2092cfb42fe194a0fa0cbd69dff5d27d82514a55::" providerId="AD" clId="Web-{BF481BE6-F9BB-B11D-98F5-CFAECF08423E}" dt="2024-06-06T16:34:49.266" v="47" actId="14100"/>
          <ac:picMkLst>
            <pc:docMk/>
            <pc:sldMk cId="30192978" sldId="324"/>
            <ac:picMk id="4" creationId="{631D65BA-CC7F-6BD0-21CA-9C9A10292D9F}"/>
          </ac:picMkLst>
        </pc:picChg>
        <pc:picChg chg="del">
          <ac:chgData name="Usuário Convidado" userId="S::urn:spo:anon#3dac8816a798dcc22c78f55b2092cfb42fe194a0fa0cbd69dff5d27d82514a55::" providerId="AD" clId="Web-{BF481BE6-F9BB-B11D-98F5-CFAECF08423E}" dt="2024-06-06T16:33:15.232" v="33"/>
          <ac:picMkLst>
            <pc:docMk/>
            <pc:sldMk cId="30192978" sldId="324"/>
            <ac:picMk id="6" creationId="{A92F577C-D2DA-3710-B3CB-243A339F1D73}"/>
          </ac:picMkLst>
        </pc:picChg>
      </pc:sldChg>
      <pc:sldChg chg="del">
        <pc:chgData name="Usuário Convidado" userId="S::urn:spo:anon#3dac8816a798dcc22c78f55b2092cfb42fe194a0fa0cbd69dff5d27d82514a55::" providerId="AD" clId="Web-{BF481BE6-F9BB-B11D-98F5-CFAECF08423E}" dt="2024-06-06T16:27:03.708" v="23"/>
        <pc:sldMkLst>
          <pc:docMk/>
          <pc:sldMk cId="922698317" sldId="366"/>
        </pc:sldMkLst>
      </pc:sldChg>
      <pc:sldChg chg="del">
        <pc:chgData name="Usuário Convidado" userId="S::urn:spo:anon#3dac8816a798dcc22c78f55b2092cfb42fe194a0fa0cbd69dff5d27d82514a55::" providerId="AD" clId="Web-{BF481BE6-F9BB-B11D-98F5-CFAECF08423E}" dt="2024-06-06T16:27:01.676" v="21"/>
        <pc:sldMkLst>
          <pc:docMk/>
          <pc:sldMk cId="4119155192" sldId="367"/>
        </pc:sldMkLst>
      </pc:sldChg>
      <pc:sldChg chg="addSp modSp add replId">
        <pc:chgData name="Usuário Convidado" userId="S::urn:spo:anon#3dac8816a798dcc22c78f55b2092cfb42fe194a0fa0cbd69dff5d27d82514a55::" providerId="AD" clId="Web-{BF481BE6-F9BB-B11D-98F5-CFAECF08423E}" dt="2024-06-06T16:41:45.245" v="128" actId="20577"/>
        <pc:sldMkLst>
          <pc:docMk/>
          <pc:sldMk cId="573466248" sldId="396"/>
        </pc:sldMkLst>
        <pc:spChg chg="mod">
          <ac:chgData name="Usuário Convidado" userId="S::urn:spo:anon#3dac8816a798dcc22c78f55b2092cfb42fe194a0fa0cbd69dff5d27d82514a55::" providerId="AD" clId="Web-{BF481BE6-F9BB-B11D-98F5-CFAECF08423E}" dt="2024-06-06T16:36:49.769" v="72" actId="20577"/>
          <ac:spMkLst>
            <pc:docMk/>
            <pc:sldMk cId="573466248" sldId="396"/>
            <ac:spMk id="2" creationId="{8072C5C6-3621-8523-1886-3A195F0E6D5C}"/>
          </ac:spMkLst>
        </pc:spChg>
        <pc:spChg chg="mod">
          <ac:chgData name="Usuário Convidado" userId="S::urn:spo:anon#3dac8816a798dcc22c78f55b2092cfb42fe194a0fa0cbd69dff5d27d82514a55::" providerId="AD" clId="Web-{BF481BE6-F9BB-B11D-98F5-CFAECF08423E}" dt="2024-06-06T16:38:27.318" v="89" actId="20577"/>
          <ac:spMkLst>
            <pc:docMk/>
            <pc:sldMk cId="573466248" sldId="396"/>
            <ac:spMk id="3" creationId="{F5572795-EDB5-86AD-038B-EA68DCB77FC9}"/>
          </ac:spMkLst>
        </pc:spChg>
        <pc:spChg chg="mod">
          <ac:chgData name="Usuário Convidado" userId="S::urn:spo:anon#3dac8816a798dcc22c78f55b2092cfb42fe194a0fa0cbd69dff5d27d82514a55::" providerId="AD" clId="Web-{BF481BE6-F9BB-B11D-98F5-CFAECF08423E}" dt="2024-06-06T16:41:45.245" v="128" actId="20577"/>
          <ac:spMkLst>
            <pc:docMk/>
            <pc:sldMk cId="573466248" sldId="396"/>
            <ac:spMk id="16" creationId="{4A77E73B-6114-624F-1BAD-C1D8D58F5A7E}"/>
          </ac:spMkLst>
        </pc:spChg>
        <pc:picChg chg="add mod modCrop">
          <ac:chgData name="Usuário Convidado" userId="S::urn:spo:anon#3dac8816a798dcc22c78f55b2092cfb42fe194a0fa0cbd69dff5d27d82514a55::" providerId="AD" clId="Web-{BF481BE6-F9BB-B11D-98F5-CFAECF08423E}" dt="2024-06-06T16:39:28.554" v="96" actId="1076"/>
          <ac:picMkLst>
            <pc:docMk/>
            <pc:sldMk cId="573466248" sldId="396"/>
            <ac:picMk id="4" creationId="{B3C398AA-EDA7-A84F-F09B-94A7A40698CB}"/>
          </ac:picMkLst>
        </pc:picChg>
      </pc:sldChg>
    </pc:docChg>
  </pc:docChgLst>
  <pc:docChgLst>
    <pc:chgData name="Usuário Convidado" userId="S::urn:spo:anon#f050060f21c2b1630ce9ea8589c7ce1c24def1b9e274cdc8dc3c73a015c270f6::" providerId="AD" clId="Web-{B04D6836-C961-E4D3-3291-010C634595BC}"/>
    <pc:docChg chg="addSld modSld">
      <pc:chgData name="Usuário Convidado" userId="S::urn:spo:anon#f050060f21c2b1630ce9ea8589c7ce1c24def1b9e274cdc8dc3c73a015c270f6::" providerId="AD" clId="Web-{B04D6836-C961-E4D3-3291-010C634595BC}" dt="2024-05-09T14:59:14.341" v="414" actId="20577"/>
      <pc:docMkLst>
        <pc:docMk/>
      </pc:docMkLst>
      <pc:sldChg chg="modSp">
        <pc:chgData name="Usuário Convidado" userId="S::urn:spo:anon#f050060f21c2b1630ce9ea8589c7ce1c24def1b9e274cdc8dc3c73a015c270f6::" providerId="AD" clId="Web-{B04D6836-C961-E4D3-3291-010C634595BC}" dt="2024-05-09T14:57:43.011" v="337" actId="20577"/>
        <pc:sldMkLst>
          <pc:docMk/>
          <pc:sldMk cId="2274598347" sldId="269"/>
        </pc:sldMkLst>
        <pc:spChg chg="mod">
          <ac:chgData name="Usuário Convidado" userId="S::urn:spo:anon#f050060f21c2b1630ce9ea8589c7ce1c24def1b9e274cdc8dc3c73a015c270f6::" providerId="AD" clId="Web-{B04D6836-C961-E4D3-3291-010C634595BC}" dt="2024-05-09T14:57:43.011" v="337" actId="20577"/>
          <ac:spMkLst>
            <pc:docMk/>
            <pc:sldMk cId="2274598347" sldId="269"/>
            <ac:spMk id="3" creationId="{F5572795-EDB5-86AD-038B-EA68DCB77FC9}"/>
          </ac:spMkLst>
        </pc:spChg>
      </pc:sldChg>
      <pc:sldChg chg="addSp delSp modSp">
        <pc:chgData name="Usuário Convidado" userId="S::urn:spo:anon#f050060f21c2b1630ce9ea8589c7ce1c24def1b9e274cdc8dc3c73a015c270f6::" providerId="AD" clId="Web-{B04D6836-C961-E4D3-3291-010C634595BC}" dt="2024-05-09T14:49:08.893" v="230" actId="1076"/>
        <pc:sldMkLst>
          <pc:docMk/>
          <pc:sldMk cId="1991799708" sldId="270"/>
        </pc:sldMkLst>
        <pc:spChg chg="mod">
          <ac:chgData name="Usuário Convidado" userId="S::urn:spo:anon#f050060f21c2b1630ce9ea8589c7ce1c24def1b9e274cdc8dc3c73a015c270f6::" providerId="AD" clId="Web-{B04D6836-C961-E4D3-3291-010C634595BC}" dt="2024-05-09T14:45:33.295" v="192" actId="20577"/>
          <ac:spMkLst>
            <pc:docMk/>
            <pc:sldMk cId="1991799708" sldId="270"/>
            <ac:spMk id="2" creationId="{8072C5C6-3621-8523-1886-3A195F0E6D5C}"/>
          </ac:spMkLst>
        </pc:spChg>
        <pc:spChg chg="mod">
          <ac:chgData name="Usuário Convidado" userId="S::urn:spo:anon#f050060f21c2b1630ce9ea8589c7ce1c24def1b9e274cdc8dc3c73a015c270f6::" providerId="AD" clId="Web-{B04D6836-C961-E4D3-3291-010C634595BC}" dt="2024-05-09T14:45:07.841" v="181" actId="20577"/>
          <ac:spMkLst>
            <pc:docMk/>
            <pc:sldMk cId="1991799708" sldId="270"/>
            <ac:spMk id="3" creationId="{F5572795-EDB5-86AD-038B-EA68DCB77FC9}"/>
          </ac:spMkLst>
        </pc:spChg>
        <pc:spChg chg="add del mod">
          <ac:chgData name="Usuário Convidado" userId="S::urn:spo:anon#f050060f21c2b1630ce9ea8589c7ce1c24def1b9e274cdc8dc3c73a015c270f6::" providerId="AD" clId="Web-{B04D6836-C961-E4D3-3291-010C634595BC}" dt="2024-05-09T14:44:46.372" v="172"/>
          <ac:spMkLst>
            <pc:docMk/>
            <pc:sldMk cId="1991799708" sldId="270"/>
            <ac:spMk id="4" creationId="{F3F111CB-02D8-DE01-93DD-3E5FA4960984}"/>
          </ac:spMkLst>
        </pc:spChg>
        <pc:picChg chg="add del">
          <ac:chgData name="Usuário Convidado" userId="S::urn:spo:anon#f050060f21c2b1630ce9ea8589c7ce1c24def1b9e274cdc8dc3c73a015c270f6::" providerId="AD" clId="Web-{B04D6836-C961-E4D3-3291-010C634595BC}" dt="2024-05-09T14:45:00.201" v="178"/>
          <ac:picMkLst>
            <pc:docMk/>
            <pc:sldMk cId="1991799708" sldId="270"/>
            <ac:picMk id="15" creationId="{8F846123-3021-1CC9-B7FE-D7266D92360C}"/>
          </ac:picMkLst>
        </pc:picChg>
        <pc:picChg chg="add mod">
          <ac:chgData name="Usuário Convidado" userId="S::urn:spo:anon#f050060f21c2b1630ce9ea8589c7ce1c24def1b9e274cdc8dc3c73a015c270f6::" providerId="AD" clId="Web-{B04D6836-C961-E4D3-3291-010C634595BC}" dt="2024-05-09T14:49:03.143" v="229" actId="1076"/>
          <ac:picMkLst>
            <pc:docMk/>
            <pc:sldMk cId="1991799708" sldId="270"/>
            <ac:picMk id="17" creationId="{3840B651-8EA2-FE6B-C3F0-523F8B9DE1EB}"/>
          </ac:picMkLst>
        </pc:picChg>
        <pc:picChg chg="add del mod">
          <ac:chgData name="Usuário Convidado" userId="S::urn:spo:anon#f050060f21c2b1630ce9ea8589c7ce1c24def1b9e274cdc8dc3c73a015c270f6::" providerId="AD" clId="Web-{B04D6836-C961-E4D3-3291-010C634595BC}" dt="2024-05-09T14:48:47.173" v="224"/>
          <ac:picMkLst>
            <pc:docMk/>
            <pc:sldMk cId="1991799708" sldId="270"/>
            <ac:picMk id="19" creationId="{545BBA54-B49D-E45A-879A-52DDB637188F}"/>
          </ac:picMkLst>
        </pc:picChg>
        <pc:picChg chg="add mod">
          <ac:chgData name="Usuário Convidado" userId="S::urn:spo:anon#f050060f21c2b1630ce9ea8589c7ce1c24def1b9e274cdc8dc3c73a015c270f6::" providerId="AD" clId="Web-{B04D6836-C961-E4D3-3291-010C634595BC}" dt="2024-05-09T14:49:08.893" v="230" actId="1076"/>
          <ac:picMkLst>
            <pc:docMk/>
            <pc:sldMk cId="1991799708" sldId="270"/>
            <ac:picMk id="21" creationId="{A80D9EE0-718A-1DA0-AD84-970DDE779C5A}"/>
          </ac:picMkLst>
        </pc:picChg>
      </pc:sldChg>
      <pc:sldChg chg="delSp modSp">
        <pc:chgData name="Usuário Convidado" userId="S::urn:spo:anon#f050060f21c2b1630ce9ea8589c7ce1c24def1b9e274cdc8dc3c73a015c270f6::" providerId="AD" clId="Web-{B04D6836-C961-E4D3-3291-010C634595BC}" dt="2024-05-09T14:59:14.341" v="414" actId="20577"/>
        <pc:sldMkLst>
          <pc:docMk/>
          <pc:sldMk cId="4206567031" sldId="271"/>
        </pc:sldMkLst>
        <pc:spChg chg="mod">
          <ac:chgData name="Usuário Convidado" userId="S::urn:spo:anon#f050060f21c2b1630ce9ea8589c7ce1c24def1b9e274cdc8dc3c73a015c270f6::" providerId="AD" clId="Web-{B04D6836-C961-E4D3-3291-010C634595BC}" dt="2024-05-09T14:49:40.440" v="251" actId="20577"/>
          <ac:spMkLst>
            <pc:docMk/>
            <pc:sldMk cId="4206567031" sldId="271"/>
            <ac:spMk id="2" creationId="{8072C5C6-3621-8523-1886-3A195F0E6D5C}"/>
          </ac:spMkLst>
        </pc:spChg>
        <pc:spChg chg="mod">
          <ac:chgData name="Usuário Convidado" userId="S::urn:spo:anon#f050060f21c2b1630ce9ea8589c7ce1c24def1b9e274cdc8dc3c73a015c270f6::" providerId="AD" clId="Web-{B04D6836-C961-E4D3-3291-010C634595BC}" dt="2024-05-09T14:59:14.341" v="414" actId="20577"/>
          <ac:spMkLst>
            <pc:docMk/>
            <pc:sldMk cId="4206567031" sldId="271"/>
            <ac:spMk id="3" creationId="{F5572795-EDB5-86AD-038B-EA68DCB77FC9}"/>
          </ac:spMkLst>
        </pc:spChg>
        <pc:picChg chg="del">
          <ac:chgData name="Usuário Convidado" userId="S::urn:spo:anon#f050060f21c2b1630ce9ea8589c7ce1c24def1b9e274cdc8dc3c73a015c270f6::" providerId="AD" clId="Web-{B04D6836-C961-E4D3-3291-010C634595BC}" dt="2024-05-09T14:36:59.739" v="0"/>
          <ac:picMkLst>
            <pc:docMk/>
            <pc:sldMk cId="4206567031" sldId="271"/>
            <ac:picMk id="4" creationId="{DF5512F9-C327-4412-E1FC-BE252EC032F1}"/>
          </ac:picMkLst>
        </pc:picChg>
        <pc:picChg chg="del">
          <ac:chgData name="Usuário Convidado" userId="S::urn:spo:anon#f050060f21c2b1630ce9ea8589c7ce1c24def1b9e274cdc8dc3c73a015c270f6::" providerId="AD" clId="Web-{B04D6836-C961-E4D3-3291-010C634595BC}" dt="2024-05-09T14:37:02.317" v="1"/>
          <ac:picMkLst>
            <pc:docMk/>
            <pc:sldMk cId="4206567031" sldId="271"/>
            <ac:picMk id="15" creationId="{72B51517-1DFE-E936-3B81-085ECBB4F38B}"/>
          </ac:picMkLst>
        </pc:picChg>
      </pc:sldChg>
      <pc:sldChg chg="addSp delSp modSp">
        <pc:chgData name="Usuário Convidado" userId="S::urn:spo:anon#f050060f21c2b1630ce9ea8589c7ce1c24def1b9e274cdc8dc3c73a015c270f6::" providerId="AD" clId="Web-{B04D6836-C961-E4D3-3291-010C634595BC}" dt="2024-05-09T14:48:03.470" v="218" actId="14100"/>
        <pc:sldMkLst>
          <pc:docMk/>
          <pc:sldMk cId="2113886632" sldId="272"/>
        </pc:sldMkLst>
        <pc:spChg chg="mod">
          <ac:chgData name="Usuário Convidado" userId="S::urn:spo:anon#f050060f21c2b1630ce9ea8589c7ce1c24def1b9e274cdc8dc3c73a015c270f6::" providerId="AD" clId="Web-{B04D6836-C961-E4D3-3291-010C634595BC}" dt="2024-05-09T14:40:36.680" v="122" actId="20577"/>
          <ac:spMkLst>
            <pc:docMk/>
            <pc:sldMk cId="2113886632" sldId="272"/>
            <ac:spMk id="2" creationId="{8072C5C6-3621-8523-1886-3A195F0E6D5C}"/>
          </ac:spMkLst>
        </pc:spChg>
        <pc:spChg chg="mod">
          <ac:chgData name="Usuário Convidado" userId="S::urn:spo:anon#f050060f21c2b1630ce9ea8589c7ce1c24def1b9e274cdc8dc3c73a015c270f6::" providerId="AD" clId="Web-{B04D6836-C961-E4D3-3291-010C634595BC}" dt="2024-05-09T14:45:54.295" v="210" actId="20577"/>
          <ac:spMkLst>
            <pc:docMk/>
            <pc:sldMk cId="2113886632" sldId="272"/>
            <ac:spMk id="3" creationId="{F5572795-EDB5-86AD-038B-EA68DCB77FC9}"/>
          </ac:spMkLst>
        </pc:spChg>
        <pc:picChg chg="add del mod">
          <ac:chgData name="Usuário Convidado" userId="S::urn:spo:anon#f050060f21c2b1630ce9ea8589c7ce1c24def1b9e274cdc8dc3c73a015c270f6::" providerId="AD" clId="Web-{B04D6836-C961-E4D3-3291-010C634595BC}" dt="2024-05-09T14:45:38.873" v="193"/>
          <ac:picMkLst>
            <pc:docMk/>
            <pc:sldMk cId="2113886632" sldId="272"/>
            <ac:picMk id="4" creationId="{74F98024-3B93-B264-B1EA-6996D868D560}"/>
          </ac:picMkLst>
        </pc:picChg>
        <pc:picChg chg="add mod">
          <ac:chgData name="Usuário Convidado" userId="S::urn:spo:anon#f050060f21c2b1630ce9ea8589c7ce1c24def1b9e274cdc8dc3c73a015c270f6::" providerId="AD" clId="Web-{B04D6836-C961-E4D3-3291-010C634595BC}" dt="2024-05-09T14:47:40.141" v="214" actId="1076"/>
          <ac:picMkLst>
            <pc:docMk/>
            <pc:sldMk cId="2113886632" sldId="272"/>
            <ac:picMk id="15" creationId="{2F4A368E-4EE5-8E8A-4E5F-D6B7090F0EAA}"/>
          </ac:picMkLst>
        </pc:picChg>
        <pc:picChg chg="add mod">
          <ac:chgData name="Usuário Convidado" userId="S::urn:spo:anon#f050060f21c2b1630ce9ea8589c7ce1c24def1b9e274cdc8dc3c73a015c270f6::" providerId="AD" clId="Web-{B04D6836-C961-E4D3-3291-010C634595BC}" dt="2024-05-09T14:48:03.470" v="218" actId="14100"/>
          <ac:picMkLst>
            <pc:docMk/>
            <pc:sldMk cId="2113886632" sldId="272"/>
            <ac:picMk id="17" creationId="{1275183D-646F-E8BA-E40C-9DA33BF3F70B}"/>
          </ac:picMkLst>
        </pc:picChg>
      </pc:sldChg>
      <pc:sldChg chg="addSp delSp modSp add replId">
        <pc:chgData name="Usuário Convidado" userId="S::urn:spo:anon#f050060f21c2b1630ce9ea8589c7ce1c24def1b9e274cdc8dc3c73a015c270f6::" providerId="AD" clId="Web-{B04D6836-C961-E4D3-3291-010C634595BC}" dt="2024-05-09T14:51:52.505" v="271" actId="1076"/>
        <pc:sldMkLst>
          <pc:docMk/>
          <pc:sldMk cId="2187650063" sldId="322"/>
        </pc:sldMkLst>
        <pc:picChg chg="add mod modCrop">
          <ac:chgData name="Usuário Convidado" userId="S::urn:spo:anon#f050060f21c2b1630ce9ea8589c7ce1c24def1b9e274cdc8dc3c73a015c270f6::" providerId="AD" clId="Web-{B04D6836-C961-E4D3-3291-010C634595BC}" dt="2024-05-09T14:51:52.505" v="271" actId="1076"/>
          <ac:picMkLst>
            <pc:docMk/>
            <pc:sldMk cId="2187650063" sldId="322"/>
            <ac:picMk id="4" creationId="{B49DDF83-7A04-55C2-6C39-8C057F536E74}"/>
          </ac:picMkLst>
        </pc:picChg>
        <pc:picChg chg="add mod">
          <ac:chgData name="Usuário Convidado" userId="S::urn:spo:anon#f050060f21c2b1630ce9ea8589c7ce1c24def1b9e274cdc8dc3c73a015c270f6::" providerId="AD" clId="Web-{B04D6836-C961-E4D3-3291-010C634595BC}" dt="2024-05-09T14:51:49.364" v="269" actId="14100"/>
          <ac:picMkLst>
            <pc:docMk/>
            <pc:sldMk cId="2187650063" sldId="322"/>
            <ac:picMk id="15" creationId="{F89D55CB-0134-AACA-F265-72B6F7238A23}"/>
          </ac:picMkLst>
        </pc:picChg>
        <pc:picChg chg="del">
          <ac:chgData name="Usuário Convidado" userId="S::urn:spo:anon#f050060f21c2b1630ce9ea8589c7ce1c24def1b9e274cdc8dc3c73a015c270f6::" providerId="AD" clId="Web-{B04D6836-C961-E4D3-3291-010C634595BC}" dt="2024-05-09T14:50:33.129" v="253"/>
          <ac:picMkLst>
            <pc:docMk/>
            <pc:sldMk cId="2187650063" sldId="322"/>
            <ac:picMk id="17" creationId="{3840B651-8EA2-FE6B-C3F0-523F8B9DE1EB}"/>
          </ac:picMkLst>
        </pc:picChg>
        <pc:picChg chg="del">
          <ac:chgData name="Usuário Convidado" userId="S::urn:spo:anon#f050060f21c2b1630ce9ea8589c7ce1c24def1b9e274cdc8dc3c73a015c270f6::" providerId="AD" clId="Web-{B04D6836-C961-E4D3-3291-010C634595BC}" dt="2024-05-09T14:50:34.972" v="254"/>
          <ac:picMkLst>
            <pc:docMk/>
            <pc:sldMk cId="2187650063" sldId="322"/>
            <ac:picMk id="21" creationId="{A80D9EE0-718A-1DA0-AD84-970DDE779C5A}"/>
          </ac:picMkLst>
        </pc:picChg>
      </pc:sldChg>
      <pc:sldChg chg="addSp delSp modSp add replId">
        <pc:chgData name="Usuário Convidado" userId="S::urn:spo:anon#f050060f21c2b1630ce9ea8589c7ce1c24def1b9e274cdc8dc3c73a015c270f6::" providerId="AD" clId="Web-{B04D6836-C961-E4D3-3291-010C634595BC}" dt="2024-05-09T14:53:45.257" v="293" actId="1076"/>
        <pc:sldMkLst>
          <pc:docMk/>
          <pc:sldMk cId="2217686310" sldId="323"/>
        </pc:sldMkLst>
        <pc:spChg chg="mod">
          <ac:chgData name="Usuário Convidado" userId="S::urn:spo:anon#f050060f21c2b1630ce9ea8589c7ce1c24def1b9e274cdc8dc3c73a015c270f6::" providerId="AD" clId="Web-{B04D6836-C961-E4D3-3291-010C634595BC}" dt="2024-05-09T14:53:06.959" v="286" actId="20577"/>
          <ac:spMkLst>
            <pc:docMk/>
            <pc:sldMk cId="2217686310" sldId="323"/>
            <ac:spMk id="3" creationId="{F5572795-EDB5-86AD-038B-EA68DCB77FC9}"/>
          </ac:spMkLst>
        </pc:spChg>
        <pc:picChg chg="del">
          <ac:chgData name="Usuário Convidado" userId="S::urn:spo:anon#f050060f21c2b1630ce9ea8589c7ce1c24def1b9e274cdc8dc3c73a015c270f6::" providerId="AD" clId="Web-{B04D6836-C961-E4D3-3291-010C634595BC}" dt="2024-05-09T14:53:10.288" v="288"/>
          <ac:picMkLst>
            <pc:docMk/>
            <pc:sldMk cId="2217686310" sldId="323"/>
            <ac:picMk id="4" creationId="{B49DDF83-7A04-55C2-6C39-8C057F536E74}"/>
          </ac:picMkLst>
        </pc:picChg>
        <pc:picChg chg="del">
          <ac:chgData name="Usuário Convidado" userId="S::urn:spo:anon#f050060f21c2b1630ce9ea8589c7ce1c24def1b9e274cdc8dc3c73a015c270f6::" providerId="AD" clId="Web-{B04D6836-C961-E4D3-3291-010C634595BC}" dt="2024-05-09T14:53:09.397" v="287"/>
          <ac:picMkLst>
            <pc:docMk/>
            <pc:sldMk cId="2217686310" sldId="323"/>
            <ac:picMk id="15" creationId="{F89D55CB-0134-AACA-F265-72B6F7238A23}"/>
          </ac:picMkLst>
        </pc:picChg>
        <pc:picChg chg="add mod">
          <ac:chgData name="Usuário Convidado" userId="S::urn:spo:anon#f050060f21c2b1630ce9ea8589c7ce1c24def1b9e274cdc8dc3c73a015c270f6::" providerId="AD" clId="Web-{B04D6836-C961-E4D3-3291-010C634595BC}" dt="2024-05-09T14:53:21.788" v="290" actId="1076"/>
          <ac:picMkLst>
            <pc:docMk/>
            <pc:sldMk cId="2217686310" sldId="323"/>
            <ac:picMk id="17" creationId="{6850FED2-3813-9541-6BF5-427A1DCFF515}"/>
          </ac:picMkLst>
        </pc:picChg>
        <pc:picChg chg="add mod">
          <ac:chgData name="Usuário Convidado" userId="S::urn:spo:anon#f050060f21c2b1630ce9ea8589c7ce1c24def1b9e274cdc8dc3c73a015c270f6::" providerId="AD" clId="Web-{B04D6836-C961-E4D3-3291-010C634595BC}" dt="2024-05-09T14:53:45.257" v="293" actId="1076"/>
          <ac:picMkLst>
            <pc:docMk/>
            <pc:sldMk cId="2217686310" sldId="323"/>
            <ac:picMk id="19" creationId="{C78EE39C-824D-B030-6464-2BEA5E26B600}"/>
          </ac:picMkLst>
        </pc:picChg>
      </pc:sldChg>
    </pc:docChg>
  </pc:docChgLst>
  <pc:docChgLst>
    <pc:chgData name="Thaís Muraro" userId="S::thais.m@ufsc.br::3de24667-61e0-4550-8eae-ccae395951f7" providerId="AD" clId="Web-{6050A5E5-D514-B433-E8DD-2F68FAFDFFC7}"/>
    <pc:docChg chg="modSld">
      <pc:chgData name="Thaís Muraro" userId="S::thais.m@ufsc.br::3de24667-61e0-4550-8eae-ccae395951f7" providerId="AD" clId="Web-{6050A5E5-D514-B433-E8DD-2F68FAFDFFC7}" dt="2024-06-03T13:26:31.152" v="25" actId="20577"/>
      <pc:docMkLst>
        <pc:docMk/>
      </pc:docMkLst>
      <pc:sldChg chg="modSp">
        <pc:chgData name="Thaís Muraro" userId="S::thais.m@ufsc.br::3de24667-61e0-4550-8eae-ccae395951f7" providerId="AD" clId="Web-{6050A5E5-D514-B433-E8DD-2F68FAFDFFC7}" dt="2024-06-03T13:26:22.526" v="23" actId="20577"/>
        <pc:sldMkLst>
          <pc:docMk/>
          <pc:sldMk cId="3522963981" sldId="257"/>
        </pc:sldMkLst>
        <pc:spChg chg="mod">
          <ac:chgData name="Thaís Muraro" userId="S::thais.m@ufsc.br::3de24667-61e0-4550-8eae-ccae395951f7" providerId="AD" clId="Web-{6050A5E5-D514-B433-E8DD-2F68FAFDFFC7}" dt="2024-06-03T13:26:11.870" v="18" actId="20577"/>
          <ac:spMkLst>
            <pc:docMk/>
            <pc:sldMk cId="3522963981" sldId="257"/>
            <ac:spMk id="16" creationId="{95F1B206-7E25-F493-F05E-9CFC1D6990DA}"/>
          </ac:spMkLst>
        </pc:spChg>
        <pc:spChg chg="mod">
          <ac:chgData name="Thaís Muraro" userId="S::thais.m@ufsc.br::3de24667-61e0-4550-8eae-ccae395951f7" providerId="AD" clId="Web-{6050A5E5-D514-B433-E8DD-2F68FAFDFFC7}" dt="2024-06-03T13:26:22.526" v="23" actId="20577"/>
          <ac:spMkLst>
            <pc:docMk/>
            <pc:sldMk cId="3522963981" sldId="257"/>
            <ac:spMk id="37" creationId="{1CEB722E-D062-D616-B593-143AAFCA3EC5}"/>
          </ac:spMkLst>
        </pc:spChg>
      </pc:sldChg>
      <pc:sldChg chg="modSp">
        <pc:chgData name="Thaís Muraro" userId="S::thais.m@ufsc.br::3de24667-61e0-4550-8eae-ccae395951f7" providerId="AD" clId="Web-{6050A5E5-D514-B433-E8DD-2F68FAFDFFC7}" dt="2024-06-03T13:26:31.152" v="25" actId="20577"/>
        <pc:sldMkLst>
          <pc:docMk/>
          <pc:sldMk cId="1703250424" sldId="264"/>
        </pc:sldMkLst>
        <pc:spChg chg="mod">
          <ac:chgData name="Thaís Muraro" userId="S::thais.m@ufsc.br::3de24667-61e0-4550-8eae-ccae395951f7" providerId="AD" clId="Web-{6050A5E5-D514-B433-E8DD-2F68FAFDFFC7}" dt="2024-06-03T13:26:31.152" v="25" actId="20577"/>
          <ac:spMkLst>
            <pc:docMk/>
            <pc:sldMk cId="1703250424" sldId="264"/>
            <ac:spMk id="15" creationId="{23741D07-A4C5-062B-4E08-7B7A947A3184}"/>
          </ac:spMkLst>
        </pc:spChg>
      </pc:sldChg>
    </pc:docChg>
  </pc:docChgLst>
  <pc:docChgLst>
    <pc:chgData name="Thaís Muraro" userId="S::thais.m@ufsc.br::3de24667-61e0-4550-8eae-ccae395951f7" providerId="AD" clId="Web-{B5D4DF1B-9F19-A6FB-235D-C246B4A461BB}"/>
    <pc:docChg chg="addSld delSld modSld addMainMaster delMainMaster">
      <pc:chgData name="Thaís Muraro" userId="S::thais.m@ufsc.br::3de24667-61e0-4550-8eae-ccae395951f7" providerId="AD" clId="Web-{B5D4DF1B-9F19-A6FB-235D-C246B4A461BB}" dt="2024-04-16T02:18:57.913" v="662" actId="1076"/>
      <pc:docMkLst>
        <pc:docMk/>
      </pc:docMkLst>
      <pc:sldChg chg="addSp delSp modSp del mod modClrScheme delDesignElem modShow chgLayout">
        <pc:chgData name="Thaís Muraro" userId="S::thais.m@ufsc.br::3de24667-61e0-4550-8eae-ccae395951f7" providerId="AD" clId="Web-{B5D4DF1B-9F19-A6FB-235D-C246B4A461BB}" dt="2024-04-16T01:07:27.640" v="46"/>
        <pc:sldMkLst>
          <pc:docMk/>
          <pc:sldMk cId="988977761" sldId="256"/>
        </pc:sldMkLst>
        <pc:spChg chg="del mod">
          <ac:chgData name="Thaís Muraro" userId="S::thais.m@ufsc.br::3de24667-61e0-4550-8eae-ccae395951f7" providerId="AD" clId="Web-{B5D4DF1B-9F19-A6FB-235D-C246B4A461BB}" dt="2024-04-16T01:07:23.218" v="42"/>
          <ac:spMkLst>
            <pc:docMk/>
            <pc:sldMk cId="988977761" sldId="256"/>
            <ac:spMk id="5" creationId="{8AE6D995-D5D1-5B4E-14F3-D46045227160}"/>
          </ac:spMkLst>
        </pc:spChg>
        <pc:spChg chg="del mod">
          <ac:chgData name="Thaís Muraro" userId="S::thais.m@ufsc.br::3de24667-61e0-4550-8eae-ccae395951f7" providerId="AD" clId="Web-{B5D4DF1B-9F19-A6FB-235D-C246B4A461BB}" dt="2024-04-16T01:07:23.218" v="41"/>
          <ac:spMkLst>
            <pc:docMk/>
            <pc:sldMk cId="988977761" sldId="256"/>
            <ac:spMk id="7" creationId="{E651DD80-2916-0281-A445-812A0C2E4BC8}"/>
          </ac:spMkLst>
        </pc:spChg>
        <pc:spChg chg="del mod">
          <ac:chgData name="Thaís Muraro" userId="S::thais.m@ufsc.br::3de24667-61e0-4550-8eae-ccae395951f7" providerId="AD" clId="Web-{B5D4DF1B-9F19-A6FB-235D-C246B4A461BB}" dt="2024-04-16T01:07:23.218" v="40"/>
          <ac:spMkLst>
            <pc:docMk/>
            <pc:sldMk cId="988977761" sldId="256"/>
            <ac:spMk id="9" creationId="{4A99A339-91CA-EA38-730E-5605AF646142}"/>
          </ac:spMkLst>
        </pc:spChg>
        <pc:spChg chg="del mod">
          <ac:chgData name="Thaís Muraro" userId="S::thais.m@ufsc.br::3de24667-61e0-4550-8eae-ccae395951f7" providerId="AD" clId="Web-{B5D4DF1B-9F19-A6FB-235D-C246B4A461BB}" dt="2024-04-16T01:07:23.218" v="39"/>
          <ac:spMkLst>
            <pc:docMk/>
            <pc:sldMk cId="988977761" sldId="256"/>
            <ac:spMk id="11" creationId="{496D066E-A655-1CF2-246D-B2FB1394F090}"/>
          </ac:spMkLst>
        </pc:spChg>
        <pc:spChg chg="del mod">
          <ac:chgData name="Thaís Muraro" userId="S::thais.m@ufsc.br::3de24667-61e0-4550-8eae-ccae395951f7" providerId="AD" clId="Web-{B5D4DF1B-9F19-A6FB-235D-C246B4A461BB}" dt="2024-04-16T01:07:23.218" v="44"/>
          <ac:spMkLst>
            <pc:docMk/>
            <pc:sldMk cId="988977761" sldId="256"/>
            <ac:spMk id="12" creationId="{B6F97237-24C4-D289-AF15-64A90B8325A5}"/>
          </ac:spMkLst>
        </pc:spChg>
        <pc:spChg chg="del mod">
          <ac:chgData name="Thaís Muraro" userId="S::thais.m@ufsc.br::3de24667-61e0-4550-8eae-ccae395951f7" providerId="AD" clId="Web-{B5D4DF1B-9F19-A6FB-235D-C246B4A461BB}" dt="2024-04-16T01:07:23.218" v="45"/>
          <ac:spMkLst>
            <pc:docMk/>
            <pc:sldMk cId="988977761" sldId="256"/>
            <ac:spMk id="13" creationId="{F9E9AC0C-0AD4-9323-EF27-BC399E05584E}"/>
          </ac:spMkLst>
        </pc:spChg>
        <pc:spChg chg="del mod">
          <ac:chgData name="Thaís Muraro" userId="S::thais.m@ufsc.br::3de24667-61e0-4550-8eae-ccae395951f7" providerId="AD" clId="Web-{B5D4DF1B-9F19-A6FB-235D-C246B4A461BB}" dt="2024-04-16T01:07:23.218" v="43"/>
          <ac:spMkLst>
            <pc:docMk/>
            <pc:sldMk cId="988977761" sldId="256"/>
            <ac:spMk id="14" creationId="{33FA6464-E304-C17D-36BC-83BEE9F8483D}"/>
          </ac:spMkLst>
        </pc:spChg>
        <pc:spChg chg="del mod ord">
          <ac:chgData name="Thaís Muraro" userId="S::thais.m@ufsc.br::3de24667-61e0-4550-8eae-ccae395951f7" providerId="AD" clId="Web-{B5D4DF1B-9F19-A6FB-235D-C246B4A461BB}" dt="2024-04-16T01:07:23.218" v="36"/>
          <ac:spMkLst>
            <pc:docMk/>
            <pc:sldMk cId="988977761" sldId="256"/>
            <ac:spMk id="15" creationId="{DAC43B0D-73AA-6D60-7B10-A7F537AFC6CF}"/>
          </ac:spMkLst>
        </pc:spChg>
        <pc:spChg chg="del">
          <ac:chgData name="Thaís Muraro" userId="S::thais.m@ufsc.br::3de24667-61e0-4550-8eae-ccae395951f7" providerId="AD" clId="Web-{B5D4DF1B-9F19-A6FB-235D-C246B4A461BB}" dt="2024-04-16T00:54:15.654" v="27"/>
          <ac:spMkLst>
            <pc:docMk/>
            <pc:sldMk cId="988977761" sldId="256"/>
            <ac:spMk id="17" creationId="{67374FB5-CBB7-46FF-95B5-2251BC6856ED}"/>
          </ac:spMkLst>
        </pc:spChg>
        <pc:spChg chg="del">
          <ac:chgData name="Thaís Muraro" userId="S::thais.m@ufsc.br::3de24667-61e0-4550-8eae-ccae395951f7" providerId="AD" clId="Web-{B5D4DF1B-9F19-A6FB-235D-C246B4A461BB}" dt="2024-04-16T00:54:15.654" v="27"/>
          <ac:spMkLst>
            <pc:docMk/>
            <pc:sldMk cId="988977761" sldId="256"/>
            <ac:spMk id="19" creationId="{34BCEAB7-D9E0-40A4-9254-8593BD346EAB}"/>
          </ac:spMkLst>
        </pc:spChg>
        <pc:spChg chg="del">
          <ac:chgData name="Thaís Muraro" userId="S::thais.m@ufsc.br::3de24667-61e0-4550-8eae-ccae395951f7" providerId="AD" clId="Web-{B5D4DF1B-9F19-A6FB-235D-C246B4A461BB}" dt="2024-04-16T00:54:15.654" v="27"/>
          <ac:spMkLst>
            <pc:docMk/>
            <pc:sldMk cId="988977761" sldId="256"/>
            <ac:spMk id="21" creationId="{D567A354-BB63-405C-8E5F-2F510E670F16}"/>
          </ac:spMkLst>
        </pc:spChg>
        <pc:spChg chg="del">
          <ac:chgData name="Thaís Muraro" userId="S::thais.m@ufsc.br::3de24667-61e0-4550-8eae-ccae395951f7" providerId="AD" clId="Web-{B5D4DF1B-9F19-A6FB-235D-C246B4A461BB}" dt="2024-04-16T00:54:15.654" v="27"/>
          <ac:spMkLst>
            <pc:docMk/>
            <pc:sldMk cId="988977761" sldId="256"/>
            <ac:spMk id="23" creationId="{9185A8D7-2F20-4F7A-97BE-21DB1654C7F7}"/>
          </ac:spMkLst>
        </pc:spChg>
        <pc:spChg chg="del">
          <ac:chgData name="Thaís Muraro" userId="S::thais.m@ufsc.br::3de24667-61e0-4550-8eae-ccae395951f7" providerId="AD" clId="Web-{B5D4DF1B-9F19-A6FB-235D-C246B4A461BB}" dt="2024-04-16T00:54:15.654" v="27"/>
          <ac:spMkLst>
            <pc:docMk/>
            <pc:sldMk cId="988977761" sldId="256"/>
            <ac:spMk id="25" creationId="{CB65BD56-22B3-4E13-BFCA-B8E8BEB92D6C}"/>
          </ac:spMkLst>
        </pc:spChg>
        <pc:spChg chg="del">
          <ac:chgData name="Thaís Muraro" userId="S::thais.m@ufsc.br::3de24667-61e0-4550-8eae-ccae395951f7" providerId="AD" clId="Web-{B5D4DF1B-9F19-A6FB-235D-C246B4A461BB}" dt="2024-04-16T00:54:15.654" v="27"/>
          <ac:spMkLst>
            <pc:docMk/>
            <pc:sldMk cId="988977761" sldId="256"/>
            <ac:spMk id="27" creationId="{6790ED68-BCA0-4247-A72F-1CB85DF068C3}"/>
          </ac:spMkLst>
        </pc:spChg>
        <pc:spChg chg="del">
          <ac:chgData name="Thaís Muraro" userId="S::thais.m@ufsc.br::3de24667-61e0-4550-8eae-ccae395951f7" providerId="AD" clId="Web-{B5D4DF1B-9F19-A6FB-235D-C246B4A461BB}" dt="2024-04-16T00:54:15.654" v="27"/>
          <ac:spMkLst>
            <pc:docMk/>
            <pc:sldMk cId="988977761" sldId="256"/>
            <ac:spMk id="29" creationId="{DD0F2B3F-DC55-4FA7-B667-1ACD07920937}"/>
          </ac:spMkLst>
        </pc:spChg>
        <pc:picChg chg="add del mod">
          <ac:chgData name="Thaís Muraro" userId="S::thais.m@ufsc.br::3de24667-61e0-4550-8eae-ccae395951f7" providerId="AD" clId="Web-{B5D4DF1B-9F19-A6FB-235D-C246B4A461BB}" dt="2024-04-16T01:06:35.357" v="31"/>
          <ac:picMkLst>
            <pc:docMk/>
            <pc:sldMk cId="988977761" sldId="256"/>
            <ac:picMk id="6" creationId="{1E623FBB-F562-B8F3-2D7E-6277D0D802F5}"/>
          </ac:picMkLst>
        </pc:picChg>
        <pc:cxnChg chg="del">
          <ac:chgData name="Thaís Muraro" userId="S::thais.m@ufsc.br::3de24667-61e0-4550-8eae-ccae395951f7" providerId="AD" clId="Web-{B5D4DF1B-9F19-A6FB-235D-C246B4A461BB}" dt="2024-04-16T00:54:15.654" v="27"/>
          <ac:cxnSpMkLst>
            <pc:docMk/>
            <pc:sldMk cId="988977761" sldId="256"/>
            <ac:cxnSpMk id="8" creationId="{D02CF681-4765-4E88-802F-B2474DCD516A}"/>
          </ac:cxnSpMkLst>
        </pc:cxnChg>
        <pc:cxnChg chg="del">
          <ac:chgData name="Thaís Muraro" userId="S::thais.m@ufsc.br::3de24667-61e0-4550-8eae-ccae395951f7" providerId="AD" clId="Web-{B5D4DF1B-9F19-A6FB-235D-C246B4A461BB}" dt="2024-04-16T00:54:15.654" v="27"/>
          <ac:cxnSpMkLst>
            <pc:docMk/>
            <pc:sldMk cId="988977761" sldId="256"/>
            <ac:cxnSpMk id="10" creationId="{3D57B2BA-243C-45C7-A5D8-46CA719437FC}"/>
          </ac:cxnSpMkLst>
        </pc:cxnChg>
        <pc:cxnChg chg="del mod">
          <ac:chgData name="Thaís Muraro" userId="S::thais.m@ufsc.br::3de24667-61e0-4550-8eae-ccae395951f7" providerId="AD" clId="Web-{B5D4DF1B-9F19-A6FB-235D-C246B4A461BB}" dt="2024-04-16T01:07:23.218" v="38"/>
          <ac:cxnSpMkLst>
            <pc:docMk/>
            <pc:sldMk cId="988977761" sldId="256"/>
            <ac:cxnSpMk id="16" creationId="{9A612069-28AB-B1C4-0D74-6557F4546DDB}"/>
          </ac:cxnSpMkLst>
        </pc:cxnChg>
        <pc:cxnChg chg="del mod">
          <ac:chgData name="Thaís Muraro" userId="S::thais.m@ufsc.br::3de24667-61e0-4550-8eae-ccae395951f7" providerId="AD" clId="Web-{B5D4DF1B-9F19-A6FB-235D-C246B4A461BB}" dt="2024-04-16T01:07:23.218" v="37"/>
          <ac:cxnSpMkLst>
            <pc:docMk/>
            <pc:sldMk cId="988977761" sldId="256"/>
            <ac:cxnSpMk id="18" creationId="{A6859B59-BFCA-2643-EA1A-5FEF0ED61D14}"/>
          </ac:cxnSpMkLst>
        </pc:cxnChg>
      </pc:sldChg>
      <pc:sldChg chg="addSp delSp modSp new del mod modClrScheme chgLayout">
        <pc:chgData name="Thaís Muraro" userId="S::thais.m@ufsc.br::3de24667-61e0-4550-8eae-ccae395951f7" providerId="AD" clId="Web-{B5D4DF1B-9F19-A6FB-235D-C246B4A461BB}" dt="2024-04-16T01:40:24.652" v="341"/>
        <pc:sldMkLst>
          <pc:docMk/>
          <pc:sldMk cId="3381946411" sldId="256"/>
        </pc:sldMkLst>
        <pc:spChg chg="del mod ord">
          <ac:chgData name="Thaís Muraro" userId="S::thais.m@ufsc.br::3de24667-61e0-4550-8eae-ccae395951f7" providerId="AD" clId="Web-{B5D4DF1B-9F19-A6FB-235D-C246B4A461BB}" dt="2024-04-16T01:09:05.314" v="50"/>
          <ac:spMkLst>
            <pc:docMk/>
            <pc:sldMk cId="3381946411" sldId="256"/>
            <ac:spMk id="2" creationId="{262C5796-307D-79B5-0864-EEACEA2D685B}"/>
          </ac:spMkLst>
        </pc:spChg>
        <pc:spChg chg="del mod ord">
          <ac:chgData name="Thaís Muraro" userId="S::thais.m@ufsc.br::3de24667-61e0-4550-8eae-ccae395951f7" providerId="AD" clId="Web-{B5D4DF1B-9F19-A6FB-235D-C246B4A461BB}" dt="2024-04-16T01:09:08.157" v="51"/>
          <ac:spMkLst>
            <pc:docMk/>
            <pc:sldMk cId="3381946411" sldId="256"/>
            <ac:spMk id="3" creationId="{25F81C06-6109-552E-3786-3AE5F83BF23A}"/>
          </ac:spMkLst>
        </pc:spChg>
        <pc:spChg chg="add mod">
          <ac:chgData name="Thaís Muraro" userId="S::thais.m@ufsc.br::3de24667-61e0-4550-8eae-ccae395951f7" providerId="AD" clId="Web-{B5D4DF1B-9F19-A6FB-235D-C246B4A461BB}" dt="2024-04-16T01:15:21.478" v="99" actId="1076"/>
          <ac:spMkLst>
            <pc:docMk/>
            <pc:sldMk cId="3381946411" sldId="256"/>
            <ac:spMk id="4" creationId="{F9E9AC0C-0AD4-9323-EF27-BC399E05584E}"/>
          </ac:spMkLst>
        </pc:spChg>
        <pc:spChg chg="add mod">
          <ac:chgData name="Thaís Muraro" userId="S::thais.m@ufsc.br::3de24667-61e0-4550-8eae-ccae395951f7" providerId="AD" clId="Web-{B5D4DF1B-9F19-A6FB-235D-C246B4A461BB}" dt="2024-04-16T01:15:21.478" v="100" actId="1076"/>
          <ac:spMkLst>
            <pc:docMk/>
            <pc:sldMk cId="3381946411" sldId="256"/>
            <ac:spMk id="5" creationId="{B6F97237-24C4-D289-AF15-64A90B8325A5}"/>
          </ac:spMkLst>
        </pc:spChg>
        <pc:spChg chg="add mod ord">
          <ac:chgData name="Thaís Muraro" userId="S::thais.m@ufsc.br::3de24667-61e0-4550-8eae-ccae395951f7" providerId="AD" clId="Web-{B5D4DF1B-9F19-A6FB-235D-C246B4A461BB}" dt="2024-04-16T01:15:21.478" v="97" actId="1076"/>
          <ac:spMkLst>
            <pc:docMk/>
            <pc:sldMk cId="3381946411" sldId="256"/>
            <ac:spMk id="6" creationId="{33FA6464-E304-C17D-36BC-83BEE9F8483D}"/>
          </ac:spMkLst>
        </pc:spChg>
        <pc:spChg chg="add mod ord">
          <ac:chgData name="Thaís Muraro" userId="S::thais.m@ufsc.br::3de24667-61e0-4550-8eae-ccae395951f7" providerId="AD" clId="Web-{B5D4DF1B-9F19-A6FB-235D-C246B4A461BB}" dt="2024-04-16T01:15:21.462" v="95" actId="1076"/>
          <ac:spMkLst>
            <pc:docMk/>
            <pc:sldMk cId="3381946411" sldId="256"/>
            <ac:spMk id="7" creationId="{8AE6D995-D5D1-5B4E-14F3-D46045227160}"/>
          </ac:spMkLst>
        </pc:spChg>
        <pc:spChg chg="add mod">
          <ac:chgData name="Thaís Muraro" userId="S::thais.m@ufsc.br::3de24667-61e0-4550-8eae-ccae395951f7" providerId="AD" clId="Web-{B5D4DF1B-9F19-A6FB-235D-C246B4A461BB}" dt="2024-04-16T01:15:21.493" v="101" actId="1076"/>
          <ac:spMkLst>
            <pc:docMk/>
            <pc:sldMk cId="3381946411" sldId="256"/>
            <ac:spMk id="8" creationId="{E651DD80-2916-0281-A445-812A0C2E4BC8}"/>
          </ac:spMkLst>
        </pc:spChg>
        <pc:spChg chg="add mod">
          <ac:chgData name="Thaís Muraro" userId="S::thais.m@ufsc.br::3de24667-61e0-4550-8eae-ccae395951f7" providerId="AD" clId="Web-{B5D4DF1B-9F19-A6FB-235D-C246B4A461BB}" dt="2024-04-16T01:15:21.493" v="102" actId="1076"/>
          <ac:spMkLst>
            <pc:docMk/>
            <pc:sldMk cId="3381946411" sldId="256"/>
            <ac:spMk id="9" creationId="{4A99A339-91CA-EA38-730E-5605AF646142}"/>
          </ac:spMkLst>
        </pc:spChg>
        <pc:spChg chg="add mod">
          <ac:chgData name="Thaís Muraro" userId="S::thais.m@ufsc.br::3de24667-61e0-4550-8eae-ccae395951f7" providerId="AD" clId="Web-{B5D4DF1B-9F19-A6FB-235D-C246B4A461BB}" dt="2024-04-16T01:15:21.493" v="103" actId="1076"/>
          <ac:spMkLst>
            <pc:docMk/>
            <pc:sldMk cId="3381946411" sldId="256"/>
            <ac:spMk id="10" creationId="{496D066E-A655-1CF2-246D-B2FB1394F090}"/>
          </ac:spMkLst>
        </pc:spChg>
        <pc:spChg chg="add mod">
          <ac:chgData name="Thaís Muraro" userId="S::thais.m@ufsc.br::3de24667-61e0-4550-8eae-ccae395951f7" providerId="AD" clId="Web-{B5D4DF1B-9F19-A6FB-235D-C246B4A461BB}" dt="2024-04-16T01:40:20.870" v="340" actId="1076"/>
          <ac:spMkLst>
            <pc:docMk/>
            <pc:sldMk cId="3381946411" sldId="256"/>
            <ac:spMk id="13" creationId="{DAC43B0D-73AA-6D60-7B10-A7F537AFC6CF}"/>
          </ac:spMkLst>
        </pc:spChg>
        <pc:cxnChg chg="add mod ord">
          <ac:chgData name="Thaís Muraro" userId="S::thais.m@ufsc.br::3de24667-61e0-4550-8eae-ccae395951f7" providerId="AD" clId="Web-{B5D4DF1B-9F19-A6FB-235D-C246B4A461BB}" dt="2024-04-16T01:15:21.462" v="96" actId="1076"/>
          <ac:cxnSpMkLst>
            <pc:docMk/>
            <pc:sldMk cId="3381946411" sldId="256"/>
            <ac:cxnSpMk id="11" creationId="{9A612069-28AB-B1C4-0D74-6557F4546DDB}"/>
          </ac:cxnSpMkLst>
        </pc:cxnChg>
        <pc:cxnChg chg="add mod ord">
          <ac:chgData name="Thaís Muraro" userId="S::thais.m@ufsc.br::3de24667-61e0-4550-8eae-ccae395951f7" providerId="AD" clId="Web-{B5D4DF1B-9F19-A6FB-235D-C246B4A461BB}" dt="2024-04-16T01:15:21.478" v="98" actId="1076"/>
          <ac:cxnSpMkLst>
            <pc:docMk/>
            <pc:sldMk cId="3381946411" sldId="256"/>
            <ac:cxnSpMk id="12" creationId="{A6859B59-BFCA-2643-EA1A-5FEF0ED61D14}"/>
          </ac:cxnSpMkLst>
        </pc:cxnChg>
        <pc:cxnChg chg="add mod">
          <ac:chgData name="Thaís Muraro" userId="S::thais.m@ufsc.br::3de24667-61e0-4550-8eae-ccae395951f7" providerId="AD" clId="Web-{B5D4DF1B-9F19-A6FB-235D-C246B4A461BB}" dt="2024-04-16T01:15:55.681" v="108" actId="14100"/>
          <ac:cxnSpMkLst>
            <pc:docMk/>
            <pc:sldMk cId="3381946411" sldId="256"/>
            <ac:cxnSpMk id="14" creationId="{3A225E99-7968-23FA-EF55-E9883389CAB3}"/>
          </ac:cxnSpMkLst>
        </pc:cxnChg>
      </pc:sldChg>
      <pc:sldChg chg="modSp new del mod setBg modClrScheme chgLayout">
        <pc:chgData name="Thaís Muraro" userId="S::thais.m@ufsc.br::3de24667-61e0-4550-8eae-ccae395951f7" providerId="AD" clId="Web-{B5D4DF1B-9F19-A6FB-235D-C246B4A461BB}" dt="2024-04-16T01:05:31.402" v="28"/>
        <pc:sldMkLst>
          <pc:docMk/>
          <pc:sldMk cId="435708042" sldId="257"/>
        </pc:sldMkLst>
        <pc:spChg chg="mod ord">
          <ac:chgData name="Thaís Muraro" userId="S::thais.m@ufsc.br::3de24667-61e0-4550-8eae-ccae395951f7" providerId="AD" clId="Web-{B5D4DF1B-9F19-A6FB-235D-C246B4A461BB}" dt="2024-04-16T00:54:15.654" v="27"/>
          <ac:spMkLst>
            <pc:docMk/>
            <pc:sldMk cId="435708042" sldId="257"/>
            <ac:spMk id="2" creationId="{F138CD31-36F1-2F60-DF7A-ABBE78A2C074}"/>
          </ac:spMkLst>
        </pc:spChg>
        <pc:spChg chg="mod ord">
          <ac:chgData name="Thaís Muraro" userId="S::thais.m@ufsc.br::3de24667-61e0-4550-8eae-ccae395951f7" providerId="AD" clId="Web-{B5D4DF1B-9F19-A6FB-235D-C246B4A461BB}" dt="2024-04-16T00:54:15.654" v="27"/>
          <ac:spMkLst>
            <pc:docMk/>
            <pc:sldMk cId="435708042" sldId="257"/>
            <ac:spMk id="3" creationId="{53E19334-B260-20BC-3B22-332819F32EBD}"/>
          </ac:spMkLst>
        </pc:spChg>
      </pc:sldChg>
      <pc:sldChg chg="addSp delSp modSp add replId">
        <pc:chgData name="Thaís Muraro" userId="S::thais.m@ufsc.br::3de24667-61e0-4550-8eae-ccae395951f7" providerId="AD" clId="Web-{B5D4DF1B-9F19-A6FB-235D-C246B4A461BB}" dt="2024-04-16T02:18:57.913" v="662" actId="1076"/>
        <pc:sldMkLst>
          <pc:docMk/>
          <pc:sldMk cId="3522963981" sldId="257"/>
        </pc:sldMkLst>
        <pc:spChg chg="add del mod">
          <ac:chgData name="Thaís Muraro" userId="S::thais.m@ufsc.br::3de24667-61e0-4550-8eae-ccae395951f7" providerId="AD" clId="Web-{B5D4DF1B-9F19-A6FB-235D-C246B4A461BB}" dt="2024-04-16T01:26:27.429" v="167"/>
          <ac:spMkLst>
            <pc:docMk/>
            <pc:sldMk cId="3522963981" sldId="257"/>
            <ac:spMk id="2" creationId="{D5B657B6-A550-14D9-0137-D2983E94A653}"/>
          </ac:spMkLst>
        </pc:spChg>
        <pc:spChg chg="add del mod">
          <ac:chgData name="Thaís Muraro" userId="S::thais.m@ufsc.br::3de24667-61e0-4550-8eae-ccae395951f7" providerId="AD" clId="Web-{B5D4DF1B-9F19-A6FB-235D-C246B4A461BB}" dt="2024-04-16T01:27:12.586" v="172"/>
          <ac:spMkLst>
            <pc:docMk/>
            <pc:sldMk cId="3522963981" sldId="257"/>
            <ac:spMk id="3" creationId="{1B27441A-1AFB-C5D0-FA60-D3DD9D382265}"/>
          </ac:spMkLst>
        </pc:spChg>
        <pc:spChg chg="mod topLvl">
          <ac:chgData name="Thaís Muraro" userId="S::thais.m@ufsc.br::3de24667-61e0-4550-8eae-ccae395951f7" providerId="AD" clId="Web-{B5D4DF1B-9F19-A6FB-235D-C246B4A461BB}" dt="2024-04-16T01:35:42.270" v="273" actId="1076"/>
          <ac:spMkLst>
            <pc:docMk/>
            <pc:sldMk cId="3522963981" sldId="257"/>
            <ac:spMk id="4" creationId="{F9E9AC0C-0AD4-9323-EF27-BC399E05584E}"/>
          </ac:spMkLst>
        </pc:spChg>
        <pc:spChg chg="mod topLvl">
          <ac:chgData name="Thaís Muraro" userId="S::thais.m@ufsc.br::3de24667-61e0-4550-8eae-ccae395951f7" providerId="AD" clId="Web-{B5D4DF1B-9F19-A6FB-235D-C246B4A461BB}" dt="2024-04-16T01:35:29.973" v="267" actId="1076"/>
          <ac:spMkLst>
            <pc:docMk/>
            <pc:sldMk cId="3522963981" sldId="257"/>
            <ac:spMk id="5" creationId="{B6F97237-24C4-D289-AF15-64A90B8325A5}"/>
          </ac:spMkLst>
        </pc:spChg>
        <pc:spChg chg="mod topLvl">
          <ac:chgData name="Thaís Muraro" userId="S::thais.m@ufsc.br::3de24667-61e0-4550-8eae-ccae395951f7" providerId="AD" clId="Web-{B5D4DF1B-9F19-A6FB-235D-C246B4A461BB}" dt="2024-04-16T01:35:42.270" v="271" actId="1076"/>
          <ac:spMkLst>
            <pc:docMk/>
            <pc:sldMk cId="3522963981" sldId="257"/>
            <ac:spMk id="6" creationId="{33FA6464-E304-C17D-36BC-83BEE9F8483D}"/>
          </ac:spMkLst>
        </pc:spChg>
        <pc:spChg chg="mod topLvl">
          <ac:chgData name="Thaís Muraro" userId="S::thais.m@ufsc.br::3de24667-61e0-4550-8eae-ccae395951f7" providerId="AD" clId="Web-{B5D4DF1B-9F19-A6FB-235D-C246B4A461BB}" dt="2024-04-16T01:35:29.973" v="265" actId="1076"/>
          <ac:spMkLst>
            <pc:docMk/>
            <pc:sldMk cId="3522963981" sldId="257"/>
            <ac:spMk id="7" creationId="{8AE6D995-D5D1-5B4E-14F3-D46045227160}"/>
          </ac:spMkLst>
        </pc:spChg>
        <pc:spChg chg="mod topLvl">
          <ac:chgData name="Thaís Muraro" userId="S::thais.m@ufsc.br::3de24667-61e0-4550-8eae-ccae395951f7" providerId="AD" clId="Web-{B5D4DF1B-9F19-A6FB-235D-C246B4A461BB}" dt="2024-04-16T01:35:29.988" v="268" actId="1076"/>
          <ac:spMkLst>
            <pc:docMk/>
            <pc:sldMk cId="3522963981" sldId="257"/>
            <ac:spMk id="8" creationId="{E651DD80-2916-0281-A445-812A0C2E4BC8}"/>
          </ac:spMkLst>
        </pc:spChg>
        <pc:spChg chg="mod topLvl">
          <ac:chgData name="Thaís Muraro" userId="S::thais.m@ufsc.br::3de24667-61e0-4550-8eae-ccae395951f7" providerId="AD" clId="Web-{B5D4DF1B-9F19-A6FB-235D-C246B4A461BB}" dt="2024-04-16T01:35:42.286" v="275" actId="1076"/>
          <ac:spMkLst>
            <pc:docMk/>
            <pc:sldMk cId="3522963981" sldId="257"/>
            <ac:spMk id="9" creationId="{4A99A339-91CA-EA38-730E-5605AF646142}"/>
          </ac:spMkLst>
        </pc:spChg>
        <pc:spChg chg="mod topLvl">
          <ac:chgData name="Thaís Muraro" userId="S::thais.m@ufsc.br::3de24667-61e0-4550-8eae-ccae395951f7" providerId="AD" clId="Web-{B5D4DF1B-9F19-A6FB-235D-C246B4A461BB}" dt="2024-04-16T01:35:42.286" v="274" actId="1076"/>
          <ac:spMkLst>
            <pc:docMk/>
            <pc:sldMk cId="3522963981" sldId="257"/>
            <ac:spMk id="10" creationId="{496D066E-A655-1CF2-246D-B2FB1394F090}"/>
          </ac:spMkLst>
        </pc:spChg>
        <pc:spChg chg="mod topLvl">
          <ac:chgData name="Thaís Muraro" userId="S::thais.m@ufsc.br::3de24667-61e0-4550-8eae-ccae395951f7" providerId="AD" clId="Web-{B5D4DF1B-9F19-A6FB-235D-C246B4A461BB}" dt="2024-04-16T01:35:42.286" v="276" actId="1076"/>
          <ac:spMkLst>
            <pc:docMk/>
            <pc:sldMk cId="3522963981" sldId="257"/>
            <ac:spMk id="13" creationId="{DAC43B0D-73AA-6D60-7B10-A7F537AFC6CF}"/>
          </ac:spMkLst>
        </pc:spChg>
        <pc:spChg chg="add del mod">
          <ac:chgData name="Thaís Muraro" userId="S::thais.m@ufsc.br::3de24667-61e0-4550-8eae-ccae395951f7" providerId="AD" clId="Web-{B5D4DF1B-9F19-A6FB-235D-C246B4A461BB}" dt="2024-04-16T01:27:33.211" v="176"/>
          <ac:spMkLst>
            <pc:docMk/>
            <pc:sldMk cId="3522963981" sldId="257"/>
            <ac:spMk id="15" creationId="{CD51E7BD-1161-B207-CD71-DB0DEF0E661C}"/>
          </ac:spMkLst>
        </pc:spChg>
        <pc:spChg chg="add mod">
          <ac:chgData name="Thaís Muraro" userId="S::thais.m@ufsc.br::3de24667-61e0-4550-8eae-ccae395951f7" providerId="AD" clId="Web-{B5D4DF1B-9F19-A6FB-235D-C246B4A461BB}" dt="2024-04-16T01:33:06.126" v="239"/>
          <ac:spMkLst>
            <pc:docMk/>
            <pc:sldMk cId="3522963981" sldId="257"/>
            <ac:spMk id="16" creationId="{D7BFA4C9-E300-231A-C439-8003A9AC1FB9}"/>
          </ac:spMkLst>
        </pc:spChg>
        <pc:spChg chg="add mod">
          <ac:chgData name="Thaís Muraro" userId="S::thais.m@ufsc.br::3de24667-61e0-4550-8eae-ccae395951f7" providerId="AD" clId="Web-{B5D4DF1B-9F19-A6FB-235D-C246B4A461BB}" dt="2024-04-16T01:33:06.126" v="237"/>
          <ac:spMkLst>
            <pc:docMk/>
            <pc:sldMk cId="3522963981" sldId="257"/>
            <ac:spMk id="19" creationId="{523EEB2F-8C0C-90F0-6BA6-F2D1ECB4DCCF}"/>
          </ac:spMkLst>
        </pc:spChg>
        <pc:spChg chg="add mod">
          <ac:chgData name="Thaís Muraro" userId="S::thais.m@ufsc.br::3de24667-61e0-4550-8eae-ccae395951f7" providerId="AD" clId="Web-{B5D4DF1B-9F19-A6FB-235D-C246B4A461BB}" dt="2024-04-16T01:33:06.126" v="236"/>
          <ac:spMkLst>
            <pc:docMk/>
            <pc:sldMk cId="3522963981" sldId="257"/>
            <ac:spMk id="20" creationId="{6E389D93-1BA6-C05D-E706-A2E1D23CA9BF}"/>
          </ac:spMkLst>
        </pc:spChg>
        <pc:spChg chg="add del mod">
          <ac:chgData name="Thaís Muraro" userId="S::thais.m@ufsc.br::3de24667-61e0-4550-8eae-ccae395951f7" providerId="AD" clId="Web-{B5D4DF1B-9F19-A6FB-235D-C246B4A461BB}" dt="2024-04-16T01:32:21.514" v="222"/>
          <ac:spMkLst>
            <pc:docMk/>
            <pc:sldMk cId="3522963981" sldId="257"/>
            <ac:spMk id="21" creationId="{FD92B9C7-6DBD-FAF7-48B0-50F3284842DC}"/>
          </ac:spMkLst>
        </pc:spChg>
        <pc:spChg chg="add mod topLvl">
          <ac:chgData name="Thaís Muraro" userId="S::thais.m@ufsc.br::3de24667-61e0-4550-8eae-ccae395951f7" providerId="AD" clId="Web-{B5D4DF1B-9F19-A6FB-235D-C246B4A461BB}" dt="2024-04-16T02:03:11.159" v="502" actId="1076"/>
          <ac:spMkLst>
            <pc:docMk/>
            <pc:sldMk cId="3522963981" sldId="257"/>
            <ac:spMk id="22" creationId="{B6FAEA78-5885-4BE4-FB48-A4E71724AFD5}"/>
          </ac:spMkLst>
        </pc:spChg>
        <pc:spChg chg="mod topLvl">
          <ac:chgData name="Thaís Muraro" userId="S::thais.m@ufsc.br::3de24667-61e0-4550-8eae-ccae395951f7" providerId="AD" clId="Web-{B5D4DF1B-9F19-A6FB-235D-C246B4A461BB}" dt="2024-04-16T01:36:37.365" v="288" actId="1076"/>
          <ac:spMkLst>
            <pc:docMk/>
            <pc:sldMk cId="3522963981" sldId="257"/>
            <ac:spMk id="26" creationId="{6B26A0D2-ECEF-7E50-24B9-DF12546ECE47}"/>
          </ac:spMkLst>
        </pc:spChg>
        <pc:spChg chg="mod topLvl">
          <ac:chgData name="Thaís Muraro" userId="S::thais.m@ufsc.br::3de24667-61e0-4550-8eae-ccae395951f7" providerId="AD" clId="Web-{B5D4DF1B-9F19-A6FB-235D-C246B4A461BB}" dt="2024-04-16T01:37:34.069" v="308" actId="1076"/>
          <ac:spMkLst>
            <pc:docMk/>
            <pc:sldMk cId="3522963981" sldId="257"/>
            <ac:spMk id="28" creationId="{0A0317C4-222B-8989-325B-CF2A86902497}"/>
          </ac:spMkLst>
        </pc:spChg>
        <pc:spChg chg="mod topLvl">
          <ac:chgData name="Thaís Muraro" userId="S::thais.m@ufsc.br::3de24667-61e0-4550-8eae-ccae395951f7" providerId="AD" clId="Web-{B5D4DF1B-9F19-A6FB-235D-C246B4A461BB}" dt="2024-04-16T01:36:56.771" v="302" actId="1076"/>
          <ac:spMkLst>
            <pc:docMk/>
            <pc:sldMk cId="3522963981" sldId="257"/>
            <ac:spMk id="30" creationId="{7242D76A-3B1C-654D-AC7C-38EFC5E2858D}"/>
          </ac:spMkLst>
        </pc:spChg>
        <pc:spChg chg="mod topLvl">
          <ac:chgData name="Thaís Muraro" userId="S::thais.m@ufsc.br::3de24667-61e0-4550-8eae-ccae395951f7" providerId="AD" clId="Web-{B5D4DF1B-9F19-A6FB-235D-C246B4A461BB}" dt="2024-04-16T01:37:34.069" v="307" actId="1076"/>
          <ac:spMkLst>
            <pc:docMk/>
            <pc:sldMk cId="3522963981" sldId="257"/>
            <ac:spMk id="31" creationId="{6D0BF419-9DF3-0391-FF43-AE2B3B8A87DE}"/>
          </ac:spMkLst>
        </pc:spChg>
        <pc:spChg chg="mod topLvl">
          <ac:chgData name="Thaís Muraro" userId="S::thais.m@ufsc.br::3de24667-61e0-4550-8eae-ccae395951f7" providerId="AD" clId="Web-{B5D4DF1B-9F19-A6FB-235D-C246B4A461BB}" dt="2024-04-16T01:36:37.380" v="292" actId="1076"/>
          <ac:spMkLst>
            <pc:docMk/>
            <pc:sldMk cId="3522963981" sldId="257"/>
            <ac:spMk id="32" creationId="{9CC95461-3AD2-4E66-676F-4DC830A645D3}"/>
          </ac:spMkLst>
        </pc:spChg>
        <pc:spChg chg="mod topLvl">
          <ac:chgData name="Thaís Muraro" userId="S::thais.m@ufsc.br::3de24667-61e0-4550-8eae-ccae395951f7" providerId="AD" clId="Web-{B5D4DF1B-9F19-A6FB-235D-C246B4A461BB}" dt="2024-04-16T01:36:56.787" v="304" actId="1076"/>
          <ac:spMkLst>
            <pc:docMk/>
            <pc:sldMk cId="3522963981" sldId="257"/>
            <ac:spMk id="33" creationId="{616FDCFA-C402-7395-02C3-D679E467262E}"/>
          </ac:spMkLst>
        </pc:spChg>
        <pc:spChg chg="mod topLvl">
          <ac:chgData name="Thaís Muraro" userId="S::thais.m@ufsc.br::3de24667-61e0-4550-8eae-ccae395951f7" providerId="AD" clId="Web-{B5D4DF1B-9F19-A6FB-235D-C246B4A461BB}" dt="2024-04-16T01:37:34.069" v="309" actId="1076"/>
          <ac:spMkLst>
            <pc:docMk/>
            <pc:sldMk cId="3522963981" sldId="257"/>
            <ac:spMk id="34" creationId="{013BB196-FDCA-802D-3C2C-1D71EB295870}"/>
          </ac:spMkLst>
        </pc:spChg>
        <pc:spChg chg="mod topLvl">
          <ac:chgData name="Thaís Muraro" userId="S::thais.m@ufsc.br::3de24667-61e0-4550-8eae-ccae395951f7" providerId="AD" clId="Web-{B5D4DF1B-9F19-A6FB-235D-C246B4A461BB}" dt="2024-04-16T01:36:56.771" v="300" actId="1076"/>
          <ac:spMkLst>
            <pc:docMk/>
            <pc:sldMk cId="3522963981" sldId="257"/>
            <ac:spMk id="35" creationId="{457ADD9B-FED6-5206-EB9D-11F9EB89F798}"/>
          </ac:spMkLst>
        </pc:spChg>
        <pc:spChg chg="mod topLvl">
          <ac:chgData name="Thaís Muraro" userId="S::thais.m@ufsc.br::3de24667-61e0-4550-8eae-ccae395951f7" providerId="AD" clId="Web-{B5D4DF1B-9F19-A6FB-235D-C246B4A461BB}" dt="2024-04-16T01:37:40.944" v="310" actId="1076"/>
          <ac:spMkLst>
            <pc:docMk/>
            <pc:sldMk cId="3522963981" sldId="257"/>
            <ac:spMk id="36" creationId="{612B5CD1-7C7A-F098-3CC7-C2AF4558A559}"/>
          </ac:spMkLst>
        </pc:spChg>
        <pc:grpChg chg="add del mod">
          <ac:chgData name="Thaís Muraro" userId="S::thais.m@ufsc.br::3de24667-61e0-4550-8eae-ccae395951f7" providerId="AD" clId="Web-{B5D4DF1B-9F19-A6FB-235D-C246B4A461BB}" dt="2024-04-16T01:33:45.768" v="244"/>
          <ac:grpSpMkLst>
            <pc:docMk/>
            <pc:sldMk cId="3522963981" sldId="257"/>
            <ac:grpSpMk id="23" creationId="{EB6636D8-6792-E8BE-EA2A-E41E34E33F32}"/>
          </ac:grpSpMkLst>
        </pc:grpChg>
        <pc:grpChg chg="add del mod">
          <ac:chgData name="Thaís Muraro" userId="S::thais.m@ufsc.br::3de24667-61e0-4550-8eae-ccae395951f7" providerId="AD" clId="Web-{B5D4DF1B-9F19-A6FB-235D-C246B4A461BB}" dt="2024-04-16T01:34:49.284" v="253"/>
          <ac:grpSpMkLst>
            <pc:docMk/>
            <pc:sldMk cId="3522963981" sldId="257"/>
            <ac:grpSpMk id="24" creationId="{120C982E-56A0-C2B1-8B6C-5BFFA48FAB86}"/>
          </ac:grpSpMkLst>
        </pc:grpChg>
        <pc:grpChg chg="add del mod">
          <ac:chgData name="Thaís Muraro" userId="S::thais.m@ufsc.br::3de24667-61e0-4550-8eae-ccae395951f7" providerId="AD" clId="Web-{B5D4DF1B-9F19-A6FB-235D-C246B4A461BB}" dt="2024-04-16T01:36:11.021" v="279"/>
          <ac:grpSpMkLst>
            <pc:docMk/>
            <pc:sldMk cId="3522963981" sldId="257"/>
            <ac:grpSpMk id="25" creationId="{D8198D22-2761-1627-E2C4-6A9CF7B7E646}"/>
          </ac:grpSpMkLst>
        </pc:grpChg>
        <pc:picChg chg="add del mod">
          <ac:chgData name="Thaís Muraro" userId="S::thais.m@ufsc.br::3de24667-61e0-4550-8eae-ccae395951f7" providerId="AD" clId="Web-{B5D4DF1B-9F19-A6FB-235D-C246B4A461BB}" dt="2024-04-16T01:57:01.995" v="432"/>
          <ac:picMkLst>
            <pc:docMk/>
            <pc:sldMk cId="3522963981" sldId="257"/>
            <ac:picMk id="37" creationId="{A46886B4-E26E-6381-645D-74B274F73E5A}"/>
          </ac:picMkLst>
        </pc:picChg>
        <pc:picChg chg="add del mod">
          <ac:chgData name="Thaís Muraro" userId="S::thais.m@ufsc.br::3de24667-61e0-4550-8eae-ccae395951f7" providerId="AD" clId="Web-{B5D4DF1B-9F19-A6FB-235D-C246B4A461BB}" dt="2024-04-16T01:51:54.848" v="405"/>
          <ac:picMkLst>
            <pc:docMk/>
            <pc:sldMk cId="3522963981" sldId="257"/>
            <ac:picMk id="38" creationId="{3A7856BB-60F2-B2F0-A398-113AF08C4F60}"/>
          </ac:picMkLst>
        </pc:picChg>
        <pc:picChg chg="add del mod">
          <ac:chgData name="Thaís Muraro" userId="S::thais.m@ufsc.br::3de24667-61e0-4550-8eae-ccae395951f7" providerId="AD" clId="Web-{B5D4DF1B-9F19-A6FB-235D-C246B4A461BB}" dt="2024-04-16T01:54:11.960" v="414"/>
          <ac:picMkLst>
            <pc:docMk/>
            <pc:sldMk cId="3522963981" sldId="257"/>
            <ac:picMk id="39" creationId="{9CF69236-5907-7DA8-580D-245ADE753C94}"/>
          </ac:picMkLst>
        </pc:picChg>
        <pc:picChg chg="add del mod">
          <ac:chgData name="Thaís Muraro" userId="S::thais.m@ufsc.br::3de24667-61e0-4550-8eae-ccae395951f7" providerId="AD" clId="Web-{B5D4DF1B-9F19-A6FB-235D-C246B4A461BB}" dt="2024-04-16T02:10:19.808" v="573"/>
          <ac:picMkLst>
            <pc:docMk/>
            <pc:sldMk cId="3522963981" sldId="257"/>
            <ac:picMk id="40" creationId="{0A8C5F83-E8F8-AD06-6ED4-48BBFB3EB50D}"/>
          </ac:picMkLst>
        </pc:picChg>
        <pc:picChg chg="add del mod">
          <ac:chgData name="Thaís Muraro" userId="S::thais.m@ufsc.br::3de24667-61e0-4550-8eae-ccae395951f7" providerId="AD" clId="Web-{B5D4DF1B-9F19-A6FB-235D-C246B4A461BB}" dt="2024-04-16T01:56:10.838" v="426"/>
          <ac:picMkLst>
            <pc:docMk/>
            <pc:sldMk cId="3522963981" sldId="257"/>
            <ac:picMk id="41" creationId="{6651BDF5-587C-81FB-6196-AA53F1ACD7D0}"/>
          </ac:picMkLst>
        </pc:picChg>
        <pc:picChg chg="add del mod">
          <ac:chgData name="Thaís Muraro" userId="S::thais.m@ufsc.br::3de24667-61e0-4550-8eae-ccae395951f7" providerId="AD" clId="Web-{B5D4DF1B-9F19-A6FB-235D-C246B4A461BB}" dt="2024-04-16T02:02:00.517" v="491"/>
          <ac:picMkLst>
            <pc:docMk/>
            <pc:sldMk cId="3522963981" sldId="257"/>
            <ac:picMk id="42" creationId="{81856818-2D24-3C51-6653-E2993670F129}"/>
          </ac:picMkLst>
        </pc:picChg>
        <pc:picChg chg="add del mod">
          <ac:chgData name="Thaís Muraro" userId="S::thais.m@ufsc.br::3de24667-61e0-4550-8eae-ccae395951f7" providerId="AD" clId="Web-{B5D4DF1B-9F19-A6FB-235D-C246B4A461BB}" dt="2024-04-16T02:10:19.027" v="572"/>
          <ac:picMkLst>
            <pc:docMk/>
            <pc:sldMk cId="3522963981" sldId="257"/>
            <ac:picMk id="43" creationId="{DEEB4C86-4C88-D0F1-FC35-22DDA41655BE}"/>
          </ac:picMkLst>
        </pc:picChg>
        <pc:picChg chg="add del mod">
          <ac:chgData name="Thaís Muraro" userId="S::thais.m@ufsc.br::3de24667-61e0-4550-8eae-ccae395951f7" providerId="AD" clId="Web-{B5D4DF1B-9F19-A6FB-235D-C246B4A461BB}" dt="2024-04-16T02:10:20.808" v="574"/>
          <ac:picMkLst>
            <pc:docMk/>
            <pc:sldMk cId="3522963981" sldId="257"/>
            <ac:picMk id="44" creationId="{243629D9-0583-F8F2-BEBD-1D8C6D426DBA}"/>
          </ac:picMkLst>
        </pc:picChg>
        <pc:picChg chg="add mod">
          <ac:chgData name="Thaís Muraro" userId="S::thais.m@ufsc.br::3de24667-61e0-4550-8eae-ccae395951f7" providerId="AD" clId="Web-{B5D4DF1B-9F19-A6FB-235D-C246B4A461BB}" dt="2024-04-16T02:18:57.913" v="662" actId="1076"/>
          <ac:picMkLst>
            <pc:docMk/>
            <pc:sldMk cId="3522963981" sldId="257"/>
            <ac:picMk id="50" creationId="{91CEBF7C-0131-5580-6351-228C92A4ADB0}"/>
          </ac:picMkLst>
        </pc:picChg>
        <pc:picChg chg="add mod">
          <ac:chgData name="Thaís Muraro" userId="S::thais.m@ufsc.br::3de24667-61e0-4550-8eae-ccae395951f7" providerId="AD" clId="Web-{B5D4DF1B-9F19-A6FB-235D-C246B4A461BB}" dt="2024-04-16T02:18:45.600" v="660" actId="1076"/>
          <ac:picMkLst>
            <pc:docMk/>
            <pc:sldMk cId="3522963981" sldId="257"/>
            <ac:picMk id="52" creationId="{CD9D2720-8059-7DF3-0623-E90B95D14711}"/>
          </ac:picMkLst>
        </pc:picChg>
        <pc:picChg chg="add mod">
          <ac:chgData name="Thaís Muraro" userId="S::thais.m@ufsc.br::3de24667-61e0-4550-8eae-ccae395951f7" providerId="AD" clId="Web-{B5D4DF1B-9F19-A6FB-235D-C246B4A461BB}" dt="2024-04-16T02:18:06.678" v="654" actId="1076"/>
          <ac:picMkLst>
            <pc:docMk/>
            <pc:sldMk cId="3522963981" sldId="257"/>
            <ac:picMk id="54" creationId="{6B3B6B71-8B08-4EF1-59A7-D6A134663088}"/>
          </ac:picMkLst>
        </pc:picChg>
        <pc:cxnChg chg="mod topLvl">
          <ac:chgData name="Thaís Muraro" userId="S::thais.m@ufsc.br::3de24667-61e0-4550-8eae-ccae395951f7" providerId="AD" clId="Web-{B5D4DF1B-9F19-A6FB-235D-C246B4A461BB}" dt="2024-04-16T01:35:29.973" v="266" actId="1076"/>
          <ac:cxnSpMkLst>
            <pc:docMk/>
            <pc:sldMk cId="3522963981" sldId="257"/>
            <ac:cxnSpMk id="11" creationId="{9A612069-28AB-B1C4-0D74-6557F4546DDB}"/>
          </ac:cxnSpMkLst>
        </pc:cxnChg>
        <pc:cxnChg chg="mod topLvl">
          <ac:chgData name="Thaís Muraro" userId="S::thais.m@ufsc.br::3de24667-61e0-4550-8eae-ccae395951f7" providerId="AD" clId="Web-{B5D4DF1B-9F19-A6FB-235D-C246B4A461BB}" dt="2024-04-16T01:35:42.270" v="272" actId="1076"/>
          <ac:cxnSpMkLst>
            <pc:docMk/>
            <pc:sldMk cId="3522963981" sldId="257"/>
            <ac:cxnSpMk id="12" creationId="{A6859B59-BFCA-2643-EA1A-5FEF0ED61D14}"/>
          </ac:cxnSpMkLst>
        </pc:cxnChg>
        <pc:cxnChg chg="del mod">
          <ac:chgData name="Thaís Muraro" userId="S::thais.m@ufsc.br::3de24667-61e0-4550-8eae-ccae395951f7" providerId="AD" clId="Web-{B5D4DF1B-9F19-A6FB-235D-C246B4A461BB}" dt="2024-04-16T01:21:14.267" v="130"/>
          <ac:cxnSpMkLst>
            <pc:docMk/>
            <pc:sldMk cId="3522963981" sldId="257"/>
            <ac:cxnSpMk id="14" creationId="{3A225E99-7968-23FA-EF55-E9883389CAB3}"/>
          </ac:cxnSpMkLst>
        </pc:cxnChg>
        <pc:cxnChg chg="add mod">
          <ac:chgData name="Thaís Muraro" userId="S::thais.m@ufsc.br::3de24667-61e0-4550-8eae-ccae395951f7" providerId="AD" clId="Web-{B5D4DF1B-9F19-A6FB-235D-C246B4A461BB}" dt="2024-04-16T01:33:06.126" v="238"/>
          <ac:cxnSpMkLst>
            <pc:docMk/>
            <pc:sldMk cId="3522963981" sldId="257"/>
            <ac:cxnSpMk id="17" creationId="{B33E7CDC-2A49-54B9-0DA7-281C8544C35A}"/>
          </ac:cxnSpMkLst>
        </pc:cxnChg>
        <pc:cxnChg chg="add del mod">
          <ac:chgData name="Thaís Muraro" userId="S::thais.m@ufsc.br::3de24667-61e0-4550-8eae-ccae395951f7" providerId="AD" clId="Web-{B5D4DF1B-9F19-A6FB-235D-C246B4A461BB}" dt="2024-04-16T01:32:27.891" v="223"/>
          <ac:cxnSpMkLst>
            <pc:docMk/>
            <pc:sldMk cId="3522963981" sldId="257"/>
            <ac:cxnSpMk id="18" creationId="{0A06680C-8D46-393D-B530-0BCE632BD8E3}"/>
          </ac:cxnSpMkLst>
        </pc:cxnChg>
        <pc:cxnChg chg="mod topLvl">
          <ac:chgData name="Thaís Muraro" userId="S::thais.m@ufsc.br::3de24667-61e0-4550-8eae-ccae395951f7" providerId="AD" clId="Web-{B5D4DF1B-9F19-A6FB-235D-C246B4A461BB}" dt="2024-04-16T01:36:37.365" v="289" actId="1076"/>
          <ac:cxnSpMkLst>
            <pc:docMk/>
            <pc:sldMk cId="3522963981" sldId="257"/>
            <ac:cxnSpMk id="27" creationId="{44B1BA49-ADB6-1ECF-6D0F-D49BC7F5DB57}"/>
          </ac:cxnSpMkLst>
        </pc:cxnChg>
        <pc:cxnChg chg="mod topLvl">
          <ac:chgData name="Thaís Muraro" userId="S::thais.m@ufsc.br::3de24667-61e0-4550-8eae-ccae395951f7" providerId="AD" clId="Web-{B5D4DF1B-9F19-A6FB-235D-C246B4A461BB}" dt="2024-04-16T01:36:56.756" v="299" actId="1076"/>
          <ac:cxnSpMkLst>
            <pc:docMk/>
            <pc:sldMk cId="3522963981" sldId="257"/>
            <ac:cxnSpMk id="29" creationId="{F9BB61A6-6A29-1EB8-1D47-E87FE6E7068B}"/>
          </ac:cxnSpMkLst>
        </pc:cxnChg>
        <pc:cxnChg chg="add del mod">
          <ac:chgData name="Thaís Muraro" userId="S::thais.m@ufsc.br::3de24667-61e0-4550-8eae-ccae395951f7" providerId="AD" clId="Web-{B5D4DF1B-9F19-A6FB-235D-C246B4A461BB}" dt="2024-04-16T02:10:18.746" v="571"/>
          <ac:cxnSpMkLst>
            <pc:docMk/>
            <pc:sldMk cId="3522963981" sldId="257"/>
            <ac:cxnSpMk id="46" creationId="{44FB3869-0209-FED6-EB23-59B84555FDD4}"/>
          </ac:cxnSpMkLst>
        </pc:cxnChg>
        <pc:cxnChg chg="add del mod">
          <ac:chgData name="Thaís Muraro" userId="S::thais.m@ufsc.br::3de24667-61e0-4550-8eae-ccae395951f7" providerId="AD" clId="Web-{B5D4DF1B-9F19-A6FB-235D-C246B4A461BB}" dt="2024-04-16T02:11:23.388" v="589"/>
          <ac:cxnSpMkLst>
            <pc:docMk/>
            <pc:sldMk cId="3522963981" sldId="257"/>
            <ac:cxnSpMk id="48" creationId="{F32B7C13-E977-06B9-C835-6466D1F82FE7}"/>
          </ac:cxnSpMkLst>
        </pc:cxnChg>
        <pc:cxnChg chg="add del mod">
          <ac:chgData name="Thaís Muraro" userId="S::thais.m@ufsc.br::3de24667-61e0-4550-8eae-ccae395951f7" providerId="AD" clId="Web-{B5D4DF1B-9F19-A6FB-235D-C246B4A461BB}" dt="2024-04-16T02:11:45.545" v="592"/>
          <ac:cxnSpMkLst>
            <pc:docMk/>
            <pc:sldMk cId="3522963981" sldId="257"/>
            <ac:cxnSpMk id="55" creationId="{9D667AD7-D36B-685D-F62A-572A883EE2C0}"/>
          </ac:cxnSpMkLst>
        </pc:cxnChg>
        <pc:cxnChg chg="add del mod">
          <ac:chgData name="Thaís Muraro" userId="S::thais.m@ufsc.br::3de24667-61e0-4550-8eae-ccae395951f7" providerId="AD" clId="Web-{B5D4DF1B-9F19-A6FB-235D-C246B4A461BB}" dt="2024-04-16T02:12:11.030" v="596"/>
          <ac:cxnSpMkLst>
            <pc:docMk/>
            <pc:sldMk cId="3522963981" sldId="257"/>
            <ac:cxnSpMk id="56" creationId="{2CA81A1D-F21D-7D76-A27F-8E373BDC75FC}"/>
          </ac:cxnSpMkLst>
        </pc:cxnChg>
        <pc:cxnChg chg="add mod">
          <ac:chgData name="Thaís Muraro" userId="S::thais.m@ufsc.br::3de24667-61e0-4550-8eae-ccae395951f7" providerId="AD" clId="Web-{B5D4DF1B-9F19-A6FB-235D-C246B4A461BB}" dt="2024-04-16T02:18:52.741" v="661" actId="1076"/>
          <ac:cxnSpMkLst>
            <pc:docMk/>
            <pc:sldMk cId="3522963981" sldId="257"/>
            <ac:cxnSpMk id="57" creationId="{31A8C266-7A7E-2AF4-30BC-398380AC7E52}"/>
          </ac:cxnSpMkLst>
        </pc:cxnChg>
      </pc:sldChg>
      <pc:sldChg chg="addSp delSp modSp add replId">
        <pc:chgData name="Thaís Muraro" userId="S::thais.m@ufsc.br::3de24667-61e0-4550-8eae-ccae395951f7" providerId="AD" clId="Web-{B5D4DF1B-9F19-A6FB-235D-C246B4A461BB}" dt="2024-04-16T02:10:06.511" v="570" actId="14100"/>
        <pc:sldMkLst>
          <pc:docMk/>
          <pc:sldMk cId="1949975431" sldId="258"/>
        </pc:sldMkLst>
        <pc:spChg chg="mod">
          <ac:chgData name="Thaís Muraro" userId="S::thais.m@ufsc.br::3de24667-61e0-4550-8eae-ccae395951f7" providerId="AD" clId="Web-{B5D4DF1B-9F19-A6FB-235D-C246B4A461BB}" dt="2024-04-16T01:39:06.228" v="327" actId="1076"/>
          <ac:spMkLst>
            <pc:docMk/>
            <pc:sldMk cId="1949975431" sldId="258"/>
            <ac:spMk id="4" creationId="{F9E9AC0C-0AD4-9323-EF27-BC399E05584E}"/>
          </ac:spMkLst>
        </pc:spChg>
        <pc:spChg chg="mod">
          <ac:chgData name="Thaís Muraro" userId="S::thais.m@ufsc.br::3de24667-61e0-4550-8eae-ccae395951f7" providerId="AD" clId="Web-{B5D4DF1B-9F19-A6FB-235D-C246B4A461BB}" dt="2024-04-16T01:39:13.213" v="331" actId="1076"/>
          <ac:spMkLst>
            <pc:docMk/>
            <pc:sldMk cId="1949975431" sldId="258"/>
            <ac:spMk id="5" creationId="{B6F97237-24C4-D289-AF15-64A90B8325A5}"/>
          </ac:spMkLst>
        </pc:spChg>
        <pc:spChg chg="mod">
          <ac:chgData name="Thaís Muraro" userId="S::thais.m@ufsc.br::3de24667-61e0-4550-8eae-ccae395951f7" providerId="AD" clId="Web-{B5D4DF1B-9F19-A6FB-235D-C246B4A461BB}" dt="2024-04-16T01:39:06.228" v="326" actId="1076"/>
          <ac:spMkLst>
            <pc:docMk/>
            <pc:sldMk cId="1949975431" sldId="258"/>
            <ac:spMk id="6" creationId="{33FA6464-E304-C17D-36BC-83BEE9F8483D}"/>
          </ac:spMkLst>
        </pc:spChg>
        <pc:spChg chg="mod">
          <ac:chgData name="Thaís Muraro" userId="S::thais.m@ufsc.br::3de24667-61e0-4550-8eae-ccae395951f7" providerId="AD" clId="Web-{B5D4DF1B-9F19-A6FB-235D-C246B4A461BB}" dt="2024-04-16T01:39:13.213" v="329" actId="1076"/>
          <ac:spMkLst>
            <pc:docMk/>
            <pc:sldMk cId="1949975431" sldId="258"/>
            <ac:spMk id="7" creationId="{8AE6D995-D5D1-5B4E-14F3-D46045227160}"/>
          </ac:spMkLst>
        </pc:spChg>
        <pc:spChg chg="mod">
          <ac:chgData name="Thaís Muraro" userId="S::thais.m@ufsc.br::3de24667-61e0-4550-8eae-ccae395951f7" providerId="AD" clId="Web-{B5D4DF1B-9F19-A6FB-235D-C246B4A461BB}" dt="2024-04-16T01:40:10.355" v="339" actId="1076"/>
          <ac:spMkLst>
            <pc:docMk/>
            <pc:sldMk cId="1949975431" sldId="258"/>
            <ac:spMk id="8" creationId="{E651DD80-2916-0281-A445-812A0C2E4BC8}"/>
          </ac:spMkLst>
        </pc:spChg>
        <pc:spChg chg="del mod">
          <ac:chgData name="Thaís Muraro" userId="S::thais.m@ufsc.br::3de24667-61e0-4550-8eae-ccae395951f7" providerId="AD" clId="Web-{B5D4DF1B-9F19-A6FB-235D-C246B4A461BB}" dt="2024-04-16T01:29:09.479" v="187"/>
          <ac:spMkLst>
            <pc:docMk/>
            <pc:sldMk cId="1949975431" sldId="258"/>
            <ac:spMk id="9" creationId="{4A99A339-91CA-EA38-730E-5605AF646142}"/>
          </ac:spMkLst>
        </pc:spChg>
        <pc:spChg chg="mod">
          <ac:chgData name="Thaís Muraro" userId="S::thais.m@ufsc.br::3de24667-61e0-4550-8eae-ccae395951f7" providerId="AD" clId="Web-{B5D4DF1B-9F19-A6FB-235D-C246B4A461BB}" dt="2024-04-16T01:39:06.228" v="328" actId="1076"/>
          <ac:spMkLst>
            <pc:docMk/>
            <pc:sldMk cId="1949975431" sldId="258"/>
            <ac:spMk id="10" creationId="{496D066E-A655-1CF2-246D-B2FB1394F090}"/>
          </ac:spMkLst>
        </pc:spChg>
        <pc:spChg chg="mod">
          <ac:chgData name="Thaís Muraro" userId="S::thais.m@ufsc.br::3de24667-61e0-4550-8eae-ccae395951f7" providerId="AD" clId="Web-{B5D4DF1B-9F19-A6FB-235D-C246B4A461BB}" dt="2024-04-16T01:45:14.803" v="374"/>
          <ac:spMkLst>
            <pc:docMk/>
            <pc:sldMk cId="1949975431" sldId="258"/>
            <ac:spMk id="13" creationId="{DAC43B0D-73AA-6D60-7B10-A7F537AFC6CF}"/>
          </ac:spMkLst>
        </pc:spChg>
        <pc:picChg chg="add del mod">
          <ac:chgData name="Thaís Muraro" userId="S::thais.m@ufsc.br::3de24667-61e0-4550-8eae-ccae395951f7" providerId="AD" clId="Web-{B5D4DF1B-9F19-A6FB-235D-C246B4A461BB}" dt="2024-04-16T02:08:31.041" v="546"/>
          <ac:picMkLst>
            <pc:docMk/>
            <pc:sldMk cId="1949975431" sldId="258"/>
            <ac:picMk id="3" creationId="{AABDB36E-1CA8-EC0A-5BD6-D026B967E835}"/>
          </ac:picMkLst>
        </pc:picChg>
        <pc:picChg chg="add del mod">
          <ac:chgData name="Thaís Muraro" userId="S::thais.m@ufsc.br::3de24667-61e0-4550-8eae-ccae395951f7" providerId="AD" clId="Web-{B5D4DF1B-9F19-A6FB-235D-C246B4A461BB}" dt="2024-04-16T02:08:31.041" v="545"/>
          <ac:picMkLst>
            <pc:docMk/>
            <pc:sldMk cId="1949975431" sldId="258"/>
            <ac:picMk id="15" creationId="{355CFBCA-0781-3ED6-0068-AA0884CC9B03}"/>
          </ac:picMkLst>
        </pc:picChg>
        <pc:picChg chg="add del mod">
          <ac:chgData name="Thaís Muraro" userId="S::thais.m@ufsc.br::3de24667-61e0-4550-8eae-ccae395951f7" providerId="AD" clId="Web-{B5D4DF1B-9F19-A6FB-235D-C246B4A461BB}" dt="2024-04-16T02:08:31.041" v="544"/>
          <ac:picMkLst>
            <pc:docMk/>
            <pc:sldMk cId="1949975431" sldId="258"/>
            <ac:picMk id="17" creationId="{E673CF54-8324-B70F-1ABD-27EE1072570F}"/>
          </ac:picMkLst>
        </pc:picChg>
        <pc:picChg chg="add del mod">
          <ac:chgData name="Thaís Muraro" userId="S::thais.m@ufsc.br::3de24667-61e0-4550-8eae-ccae395951f7" providerId="AD" clId="Web-{B5D4DF1B-9F19-A6FB-235D-C246B4A461BB}" dt="2024-04-16T02:09:40.854" v="562"/>
          <ac:picMkLst>
            <pc:docMk/>
            <pc:sldMk cId="1949975431" sldId="258"/>
            <ac:picMk id="21" creationId="{5E3CA42E-05A6-D90F-6778-41A021BC2F9D}"/>
          </ac:picMkLst>
        </pc:picChg>
        <pc:picChg chg="add del mod">
          <ac:chgData name="Thaís Muraro" userId="S::thais.m@ufsc.br::3de24667-61e0-4550-8eae-ccae395951f7" providerId="AD" clId="Web-{B5D4DF1B-9F19-A6FB-235D-C246B4A461BB}" dt="2024-04-16T02:09:41.855" v="564"/>
          <ac:picMkLst>
            <pc:docMk/>
            <pc:sldMk cId="1949975431" sldId="258"/>
            <ac:picMk id="23" creationId="{DD46E0CE-00C3-1F73-7E67-7ACB1B6734BD}"/>
          </ac:picMkLst>
        </pc:picChg>
        <pc:picChg chg="add del mod">
          <ac:chgData name="Thaís Muraro" userId="S::thais.m@ufsc.br::3de24667-61e0-4550-8eae-ccae395951f7" providerId="AD" clId="Web-{B5D4DF1B-9F19-A6FB-235D-C246B4A461BB}" dt="2024-04-16T02:09:40.839" v="561"/>
          <ac:picMkLst>
            <pc:docMk/>
            <pc:sldMk cId="1949975431" sldId="258"/>
            <ac:picMk id="25" creationId="{DEF38BD0-FEEC-B84E-13A1-4A3F9D363A8A}"/>
          </ac:picMkLst>
        </pc:picChg>
        <pc:picChg chg="add">
          <ac:chgData name="Thaís Muraro" userId="S::thais.m@ufsc.br::3de24667-61e0-4550-8eae-ccae395951f7" providerId="AD" clId="Web-{B5D4DF1B-9F19-A6FB-235D-C246B4A461BB}" dt="2024-04-16T02:09:42.776" v="566"/>
          <ac:picMkLst>
            <pc:docMk/>
            <pc:sldMk cId="1949975431" sldId="258"/>
            <ac:picMk id="29" creationId="{171C68DC-68E5-6B0E-7859-6C655AB0377D}"/>
          </ac:picMkLst>
        </pc:picChg>
        <pc:picChg chg="add mod">
          <ac:chgData name="Thaís Muraro" userId="S::thais.m@ufsc.br::3de24667-61e0-4550-8eae-ccae395951f7" providerId="AD" clId="Web-{B5D4DF1B-9F19-A6FB-235D-C246B4A461BB}" dt="2024-04-16T02:09:54.261" v="569" actId="1076"/>
          <ac:picMkLst>
            <pc:docMk/>
            <pc:sldMk cId="1949975431" sldId="258"/>
            <ac:picMk id="31" creationId="{352C03BC-281D-4164-8747-51EC2AF828F4}"/>
          </ac:picMkLst>
        </pc:picChg>
        <pc:picChg chg="add">
          <ac:chgData name="Thaís Muraro" userId="S::thais.m@ufsc.br::3de24667-61e0-4550-8eae-ccae395951f7" providerId="AD" clId="Web-{B5D4DF1B-9F19-A6FB-235D-C246B4A461BB}" dt="2024-04-16T02:09:42.808" v="568"/>
          <ac:picMkLst>
            <pc:docMk/>
            <pc:sldMk cId="1949975431" sldId="258"/>
            <ac:picMk id="33" creationId="{093B80B3-0298-1E03-185A-D20DFF148613}"/>
          </ac:picMkLst>
        </pc:picChg>
        <pc:cxnChg chg="mod">
          <ac:chgData name="Thaís Muraro" userId="S::thais.m@ufsc.br::3de24667-61e0-4550-8eae-ccae395951f7" providerId="AD" clId="Web-{B5D4DF1B-9F19-A6FB-235D-C246B4A461BB}" dt="2024-04-16T01:39:13.213" v="330" actId="1076"/>
          <ac:cxnSpMkLst>
            <pc:docMk/>
            <pc:sldMk cId="1949975431" sldId="258"/>
            <ac:cxnSpMk id="11" creationId="{9A612069-28AB-B1C4-0D74-6557F4546DDB}"/>
          </ac:cxnSpMkLst>
        </pc:cxnChg>
        <pc:cxnChg chg="del mod ord">
          <ac:chgData name="Thaís Muraro" userId="S::thais.m@ufsc.br::3de24667-61e0-4550-8eae-ccae395951f7" providerId="AD" clId="Web-{B5D4DF1B-9F19-A6FB-235D-C246B4A461BB}" dt="2024-04-16T02:08:31.041" v="547"/>
          <ac:cxnSpMkLst>
            <pc:docMk/>
            <pc:sldMk cId="1949975431" sldId="258"/>
            <ac:cxnSpMk id="12" creationId="{A6859B59-BFCA-2643-EA1A-5FEF0ED61D14}"/>
          </ac:cxnSpMkLst>
        </pc:cxnChg>
        <pc:cxnChg chg="add del mod">
          <ac:chgData name="Thaís Muraro" userId="S::thais.m@ufsc.br::3de24667-61e0-4550-8eae-ccae395951f7" providerId="AD" clId="Web-{B5D4DF1B-9F19-A6FB-235D-C246B4A461BB}" dt="2024-04-16T02:09:40.870" v="563"/>
          <ac:cxnSpMkLst>
            <pc:docMk/>
            <pc:sldMk cId="1949975431" sldId="258"/>
            <ac:cxnSpMk id="19" creationId="{5C17841E-BF06-14C5-1A0C-C518004C36D6}"/>
          </ac:cxnSpMkLst>
        </pc:cxnChg>
        <pc:cxnChg chg="add mod">
          <ac:chgData name="Thaís Muraro" userId="S::thais.m@ufsc.br::3de24667-61e0-4550-8eae-ccae395951f7" providerId="AD" clId="Web-{B5D4DF1B-9F19-A6FB-235D-C246B4A461BB}" dt="2024-04-16T02:10:06.511" v="570" actId="14100"/>
          <ac:cxnSpMkLst>
            <pc:docMk/>
            <pc:sldMk cId="1949975431" sldId="258"/>
            <ac:cxnSpMk id="27" creationId="{715CC9FD-D1B1-A86D-AF7D-32CD01FD67BE}"/>
          </ac:cxnSpMkLst>
        </pc:cxnChg>
      </pc:sldChg>
      <pc:sldChg chg="addSp delSp modSp add replId">
        <pc:chgData name="Thaís Muraro" userId="S::thais.m@ufsc.br::3de24667-61e0-4550-8eae-ccae395951f7" providerId="AD" clId="Web-{B5D4DF1B-9F19-A6FB-235D-C246B4A461BB}" dt="2024-04-16T02:15:59.800" v="636" actId="14100"/>
        <pc:sldMkLst>
          <pc:docMk/>
          <pc:sldMk cId="196816163" sldId="259"/>
        </pc:sldMkLst>
        <pc:spChg chg="topLvl">
          <ac:chgData name="Thaís Muraro" userId="S::thais.m@ufsc.br::3de24667-61e0-4550-8eae-ccae395951f7" providerId="AD" clId="Web-{B5D4DF1B-9F19-A6FB-235D-C246B4A461BB}" dt="2024-04-16T01:40:52.324" v="344"/>
          <ac:spMkLst>
            <pc:docMk/>
            <pc:sldMk cId="196816163" sldId="259"/>
            <ac:spMk id="4" creationId="{F9E9AC0C-0AD4-9323-EF27-BC399E05584E}"/>
          </ac:spMkLst>
        </pc:spChg>
        <pc:spChg chg="topLvl">
          <ac:chgData name="Thaís Muraro" userId="S::thais.m@ufsc.br::3de24667-61e0-4550-8eae-ccae395951f7" providerId="AD" clId="Web-{B5D4DF1B-9F19-A6FB-235D-C246B4A461BB}" dt="2024-04-16T01:40:52.324" v="344"/>
          <ac:spMkLst>
            <pc:docMk/>
            <pc:sldMk cId="196816163" sldId="259"/>
            <ac:spMk id="5" creationId="{B6F97237-24C4-D289-AF15-64A90B8325A5}"/>
          </ac:spMkLst>
        </pc:spChg>
        <pc:spChg chg="topLvl">
          <ac:chgData name="Thaís Muraro" userId="S::thais.m@ufsc.br::3de24667-61e0-4550-8eae-ccae395951f7" providerId="AD" clId="Web-{B5D4DF1B-9F19-A6FB-235D-C246B4A461BB}" dt="2024-04-16T01:40:52.324" v="344"/>
          <ac:spMkLst>
            <pc:docMk/>
            <pc:sldMk cId="196816163" sldId="259"/>
            <ac:spMk id="6" creationId="{33FA6464-E304-C17D-36BC-83BEE9F8483D}"/>
          </ac:spMkLst>
        </pc:spChg>
        <pc:spChg chg="topLvl">
          <ac:chgData name="Thaís Muraro" userId="S::thais.m@ufsc.br::3de24667-61e0-4550-8eae-ccae395951f7" providerId="AD" clId="Web-{B5D4DF1B-9F19-A6FB-235D-C246B4A461BB}" dt="2024-04-16T01:40:52.324" v="344"/>
          <ac:spMkLst>
            <pc:docMk/>
            <pc:sldMk cId="196816163" sldId="259"/>
            <ac:spMk id="7" creationId="{8AE6D995-D5D1-5B4E-14F3-D46045227160}"/>
          </ac:spMkLst>
        </pc:spChg>
        <pc:spChg chg="topLvl">
          <ac:chgData name="Thaís Muraro" userId="S::thais.m@ufsc.br::3de24667-61e0-4550-8eae-ccae395951f7" providerId="AD" clId="Web-{B5D4DF1B-9F19-A6FB-235D-C246B4A461BB}" dt="2024-04-16T01:40:52.324" v="344"/>
          <ac:spMkLst>
            <pc:docMk/>
            <pc:sldMk cId="196816163" sldId="259"/>
            <ac:spMk id="8" creationId="{E651DD80-2916-0281-A445-812A0C2E4BC8}"/>
          </ac:spMkLst>
        </pc:spChg>
        <pc:spChg chg="topLvl">
          <ac:chgData name="Thaís Muraro" userId="S::thais.m@ufsc.br::3de24667-61e0-4550-8eae-ccae395951f7" providerId="AD" clId="Web-{B5D4DF1B-9F19-A6FB-235D-C246B4A461BB}" dt="2024-04-16T01:40:52.324" v="344"/>
          <ac:spMkLst>
            <pc:docMk/>
            <pc:sldMk cId="196816163" sldId="259"/>
            <ac:spMk id="10" creationId="{496D066E-A655-1CF2-246D-B2FB1394F090}"/>
          </ac:spMkLst>
        </pc:spChg>
        <pc:spChg chg="topLvl">
          <ac:chgData name="Thaís Muraro" userId="S::thais.m@ufsc.br::3de24667-61e0-4550-8eae-ccae395951f7" providerId="AD" clId="Web-{B5D4DF1B-9F19-A6FB-235D-C246B4A461BB}" dt="2024-04-16T01:40:52.324" v="344"/>
          <ac:spMkLst>
            <pc:docMk/>
            <pc:sldMk cId="196816163" sldId="259"/>
            <ac:spMk id="13" creationId="{DAC43B0D-73AA-6D60-7B10-A7F537AFC6CF}"/>
          </ac:spMkLst>
        </pc:spChg>
        <pc:grpChg chg="add del">
          <ac:chgData name="Thaís Muraro" userId="S::thais.m@ufsc.br::3de24667-61e0-4550-8eae-ccae395951f7" providerId="AD" clId="Web-{B5D4DF1B-9F19-A6FB-235D-C246B4A461BB}" dt="2024-04-16T01:40:52.324" v="344"/>
          <ac:grpSpMkLst>
            <pc:docMk/>
            <pc:sldMk cId="196816163" sldId="259"/>
            <ac:grpSpMk id="2" creationId="{8E9242B3-D3E7-28B4-AB7D-B0578516DDA6}"/>
          </ac:grpSpMkLst>
        </pc:grpChg>
        <pc:grpChg chg="add del mod">
          <ac:chgData name="Thaís Muraro" userId="S::thais.m@ufsc.br::3de24667-61e0-4550-8eae-ccae395951f7" providerId="AD" clId="Web-{B5D4DF1B-9F19-A6FB-235D-C246B4A461BB}" dt="2024-04-16T01:42:51.014" v="359"/>
          <ac:grpSpMkLst>
            <pc:docMk/>
            <pc:sldMk cId="196816163" sldId="259"/>
            <ac:grpSpMk id="3" creationId="{4FC5AFB1-2ADE-BB09-53EA-89927B390D9A}"/>
          </ac:grpSpMkLst>
        </pc:grpChg>
        <pc:grpChg chg="add mod ord">
          <ac:chgData name="Thaís Muraro" userId="S::thais.m@ufsc.br::3de24667-61e0-4550-8eae-ccae395951f7" providerId="AD" clId="Web-{B5D4DF1B-9F19-A6FB-235D-C246B4A461BB}" dt="2024-04-16T01:42:26.404" v="355"/>
          <ac:grpSpMkLst>
            <pc:docMk/>
            <pc:sldMk cId="196816163" sldId="259"/>
            <ac:grpSpMk id="9" creationId="{9722B141-D1F1-683C-6020-DF454407908C}"/>
          </ac:grpSpMkLst>
        </pc:grpChg>
        <pc:picChg chg="add mod">
          <ac:chgData name="Thaís Muraro" userId="S::thais.m@ufsc.br::3de24667-61e0-4550-8eae-ccae395951f7" providerId="AD" clId="Web-{B5D4DF1B-9F19-A6FB-235D-C246B4A461BB}" dt="2024-04-16T02:15:41.081" v="633" actId="1076"/>
          <ac:picMkLst>
            <pc:docMk/>
            <pc:sldMk cId="196816163" sldId="259"/>
            <ac:picMk id="27" creationId="{33762172-ED12-7F89-3CD8-7FD0DA4758EE}"/>
          </ac:picMkLst>
        </pc:picChg>
        <pc:picChg chg="add mod">
          <ac:chgData name="Thaís Muraro" userId="S::thais.m@ufsc.br::3de24667-61e0-4550-8eae-ccae395951f7" providerId="AD" clId="Web-{B5D4DF1B-9F19-A6FB-235D-C246B4A461BB}" dt="2024-04-16T02:15:49.284" v="634" actId="1076"/>
          <ac:picMkLst>
            <pc:docMk/>
            <pc:sldMk cId="196816163" sldId="259"/>
            <ac:picMk id="29" creationId="{0FB3CD43-8E39-341B-757F-7EAE2D805C22}"/>
          </ac:picMkLst>
        </pc:picChg>
        <pc:picChg chg="add mod">
          <ac:chgData name="Thaís Muraro" userId="S::thais.m@ufsc.br::3de24667-61e0-4550-8eae-ccae395951f7" providerId="AD" clId="Web-{B5D4DF1B-9F19-A6FB-235D-C246B4A461BB}" dt="2024-04-16T02:15:41.081" v="631" actId="1076"/>
          <ac:picMkLst>
            <pc:docMk/>
            <pc:sldMk cId="196816163" sldId="259"/>
            <ac:picMk id="31" creationId="{5EDB2D82-544F-B77C-4C8D-4C862540ADC8}"/>
          </ac:picMkLst>
        </pc:picChg>
        <pc:cxnChg chg="topLvl">
          <ac:chgData name="Thaís Muraro" userId="S::thais.m@ufsc.br::3de24667-61e0-4550-8eae-ccae395951f7" providerId="AD" clId="Web-{B5D4DF1B-9F19-A6FB-235D-C246B4A461BB}" dt="2024-04-16T01:40:52.324" v="344"/>
          <ac:cxnSpMkLst>
            <pc:docMk/>
            <pc:sldMk cId="196816163" sldId="259"/>
            <ac:cxnSpMk id="11" creationId="{9A612069-28AB-B1C4-0D74-6557F4546DDB}"/>
          </ac:cxnSpMkLst>
        </pc:cxnChg>
        <pc:cxnChg chg="del mod topLvl">
          <ac:chgData name="Thaís Muraro" userId="S::thais.m@ufsc.br::3de24667-61e0-4550-8eae-ccae395951f7" providerId="AD" clId="Web-{B5D4DF1B-9F19-A6FB-235D-C246B4A461BB}" dt="2024-04-16T01:49:08.282" v="391"/>
          <ac:cxnSpMkLst>
            <pc:docMk/>
            <pc:sldMk cId="196816163" sldId="259"/>
            <ac:cxnSpMk id="12" creationId="{A6859B59-BFCA-2643-EA1A-5FEF0ED61D14}"/>
          </ac:cxnSpMkLst>
        </pc:cxnChg>
        <pc:cxnChg chg="mod">
          <ac:chgData name="Thaís Muraro" userId="S::thais.m@ufsc.br::3de24667-61e0-4550-8eae-ccae395951f7" providerId="AD" clId="Web-{B5D4DF1B-9F19-A6FB-235D-C246B4A461BB}" dt="2024-04-16T01:41:08.809" v="346"/>
          <ac:cxnSpMkLst>
            <pc:docMk/>
            <pc:sldMk cId="196816163" sldId="259"/>
            <ac:cxnSpMk id="15" creationId="{80361A1F-9075-83D0-296A-5F2C6F48618F}"/>
          </ac:cxnSpMkLst>
        </pc:cxnChg>
        <pc:cxnChg chg="add del mod">
          <ac:chgData name="Thaís Muraro" userId="S::thais.m@ufsc.br::3de24667-61e0-4550-8eae-ccae395951f7" providerId="AD" clId="Web-{B5D4DF1B-9F19-A6FB-235D-C246B4A461BB}" dt="2024-04-16T02:14:55.924" v="612"/>
          <ac:cxnSpMkLst>
            <pc:docMk/>
            <pc:sldMk cId="196816163" sldId="259"/>
            <ac:cxnSpMk id="23" creationId="{367B9543-061F-C5D2-5EBC-427F2282CDB6}"/>
          </ac:cxnSpMkLst>
        </pc:cxnChg>
        <pc:cxnChg chg="add mod">
          <ac:chgData name="Thaís Muraro" userId="S::thais.m@ufsc.br::3de24667-61e0-4550-8eae-ccae395951f7" providerId="AD" clId="Web-{B5D4DF1B-9F19-A6FB-235D-C246B4A461BB}" dt="2024-04-16T02:15:59.800" v="636" actId="14100"/>
          <ac:cxnSpMkLst>
            <pc:docMk/>
            <pc:sldMk cId="196816163" sldId="259"/>
            <ac:cxnSpMk id="25" creationId="{D116490A-CF39-B6C7-0113-EC61EBF196E1}"/>
          </ac:cxnSpMkLst>
        </pc:cxnChg>
      </pc:sldChg>
      <pc:sldChg chg="addSp delSp modSp new">
        <pc:chgData name="Thaís Muraro" userId="S::thais.m@ufsc.br::3de24667-61e0-4550-8eae-ccae395951f7" providerId="AD" clId="Web-{B5D4DF1B-9F19-A6FB-235D-C246B4A461BB}" dt="2024-04-16T02:16:35.129" v="647" actId="14100"/>
        <pc:sldMkLst>
          <pc:docMk/>
          <pc:sldMk cId="1856133640" sldId="260"/>
        </pc:sldMkLst>
        <pc:spChg chg="del">
          <ac:chgData name="Thaís Muraro" userId="S::thais.m@ufsc.br::3de24667-61e0-4550-8eae-ccae395951f7" providerId="AD" clId="Web-{B5D4DF1B-9F19-A6FB-235D-C246B4A461BB}" dt="2024-04-16T01:43:06.988" v="361"/>
          <ac:spMkLst>
            <pc:docMk/>
            <pc:sldMk cId="1856133640" sldId="260"/>
            <ac:spMk id="2" creationId="{B7A6350B-38A8-825E-D5A9-4E04F5FDFAC4}"/>
          </ac:spMkLst>
        </pc:spChg>
        <pc:spChg chg="del">
          <ac:chgData name="Thaís Muraro" userId="S::thais.m@ufsc.br::3de24667-61e0-4550-8eae-ccae395951f7" providerId="AD" clId="Web-{B5D4DF1B-9F19-A6FB-235D-C246B4A461BB}" dt="2024-04-16T01:43:09.472" v="362"/>
          <ac:spMkLst>
            <pc:docMk/>
            <pc:sldMk cId="1856133640" sldId="260"/>
            <ac:spMk id="3" creationId="{E90D43DD-C80A-006D-3A7B-58832E380C60}"/>
          </ac:spMkLst>
        </pc:spChg>
        <pc:spChg chg="add">
          <ac:chgData name="Thaís Muraro" userId="S::thais.m@ufsc.br::3de24667-61e0-4550-8eae-ccae395951f7" providerId="AD" clId="Web-{B5D4DF1B-9F19-A6FB-235D-C246B4A461BB}" dt="2024-04-16T01:43:15.457" v="363"/>
          <ac:spMkLst>
            <pc:docMk/>
            <pc:sldMk cId="1856133640" sldId="260"/>
            <ac:spMk id="5" creationId="{8AE6D995-D5D1-5B4E-14F3-D46045227160}"/>
          </ac:spMkLst>
        </pc:spChg>
        <pc:spChg chg="add">
          <ac:chgData name="Thaís Muraro" userId="S::thais.m@ufsc.br::3de24667-61e0-4550-8eae-ccae395951f7" providerId="AD" clId="Web-{B5D4DF1B-9F19-A6FB-235D-C246B4A461BB}" dt="2024-04-16T01:43:15.457" v="363"/>
          <ac:spMkLst>
            <pc:docMk/>
            <pc:sldMk cId="1856133640" sldId="260"/>
            <ac:spMk id="7" creationId="{33FA6464-E304-C17D-36BC-83BEE9F8483D}"/>
          </ac:spMkLst>
        </pc:spChg>
        <pc:spChg chg="add">
          <ac:chgData name="Thaís Muraro" userId="S::thais.m@ufsc.br::3de24667-61e0-4550-8eae-ccae395951f7" providerId="AD" clId="Web-{B5D4DF1B-9F19-A6FB-235D-C246B4A461BB}" dt="2024-04-16T01:43:15.457" v="363"/>
          <ac:spMkLst>
            <pc:docMk/>
            <pc:sldMk cId="1856133640" sldId="260"/>
            <ac:spMk id="8" creationId="{F9E9AC0C-0AD4-9323-EF27-BC399E05584E}"/>
          </ac:spMkLst>
        </pc:spChg>
        <pc:spChg chg="add">
          <ac:chgData name="Thaís Muraro" userId="S::thais.m@ufsc.br::3de24667-61e0-4550-8eae-ccae395951f7" providerId="AD" clId="Web-{B5D4DF1B-9F19-A6FB-235D-C246B4A461BB}" dt="2024-04-16T01:43:15.457" v="363"/>
          <ac:spMkLst>
            <pc:docMk/>
            <pc:sldMk cId="1856133640" sldId="260"/>
            <ac:spMk id="9" creationId="{B6F97237-24C4-D289-AF15-64A90B8325A5}"/>
          </ac:spMkLst>
        </pc:spChg>
        <pc:spChg chg="add">
          <ac:chgData name="Thaís Muraro" userId="S::thais.m@ufsc.br::3de24667-61e0-4550-8eae-ccae395951f7" providerId="AD" clId="Web-{B5D4DF1B-9F19-A6FB-235D-C246B4A461BB}" dt="2024-04-16T01:43:15.457" v="363"/>
          <ac:spMkLst>
            <pc:docMk/>
            <pc:sldMk cId="1856133640" sldId="260"/>
            <ac:spMk id="10" creationId="{E651DD80-2916-0281-A445-812A0C2E4BC8}"/>
          </ac:spMkLst>
        </pc:spChg>
        <pc:spChg chg="add">
          <ac:chgData name="Thaís Muraro" userId="S::thais.m@ufsc.br::3de24667-61e0-4550-8eae-ccae395951f7" providerId="AD" clId="Web-{B5D4DF1B-9F19-A6FB-235D-C246B4A461BB}" dt="2024-04-16T01:43:15.457" v="363"/>
          <ac:spMkLst>
            <pc:docMk/>
            <pc:sldMk cId="1856133640" sldId="260"/>
            <ac:spMk id="11" creationId="{496D066E-A655-1CF2-246D-B2FB1394F090}"/>
          </ac:spMkLst>
        </pc:spChg>
        <pc:spChg chg="add">
          <ac:chgData name="Thaís Muraro" userId="S::thais.m@ufsc.br::3de24667-61e0-4550-8eae-ccae395951f7" providerId="AD" clId="Web-{B5D4DF1B-9F19-A6FB-235D-C246B4A461BB}" dt="2024-04-16T01:43:15.457" v="363"/>
          <ac:spMkLst>
            <pc:docMk/>
            <pc:sldMk cId="1856133640" sldId="260"/>
            <ac:spMk id="12" creationId="{DAC43B0D-73AA-6D60-7B10-A7F537AFC6CF}"/>
          </ac:spMkLst>
        </pc:spChg>
        <pc:grpChg chg="add mod">
          <ac:chgData name="Thaís Muraro" userId="S::thais.m@ufsc.br::3de24667-61e0-4550-8eae-ccae395951f7" providerId="AD" clId="Web-{B5D4DF1B-9F19-A6FB-235D-C246B4A461BB}" dt="2024-04-16T01:43:58.942" v="368" actId="1076"/>
          <ac:grpSpMkLst>
            <pc:docMk/>
            <pc:sldMk cId="1856133640" sldId="260"/>
            <ac:grpSpMk id="4" creationId="{4FC5AFB1-2ADE-BB09-53EA-89927B390D9A}"/>
          </ac:grpSpMkLst>
        </pc:grpChg>
        <pc:picChg chg="add mod">
          <ac:chgData name="Thaís Muraro" userId="S::thais.m@ufsc.br::3de24667-61e0-4550-8eae-ccae395951f7" providerId="AD" clId="Web-{B5D4DF1B-9F19-A6FB-235D-C246B4A461BB}" dt="2024-04-16T02:16:25.269" v="643" actId="1076"/>
          <ac:picMkLst>
            <pc:docMk/>
            <pc:sldMk cId="1856133640" sldId="260"/>
            <ac:picMk id="20" creationId="{A33F0C49-153D-3B3F-655D-0EDC483D12B3}"/>
          </ac:picMkLst>
        </pc:picChg>
        <pc:picChg chg="add mod">
          <ac:chgData name="Thaís Muraro" userId="S::thais.m@ufsc.br::3de24667-61e0-4550-8eae-ccae395951f7" providerId="AD" clId="Web-{B5D4DF1B-9F19-A6FB-235D-C246B4A461BB}" dt="2024-04-16T02:16:29.754" v="646" actId="1076"/>
          <ac:picMkLst>
            <pc:docMk/>
            <pc:sldMk cId="1856133640" sldId="260"/>
            <ac:picMk id="22" creationId="{DB0709C0-5FC7-0471-B04B-9CA02243F6FF}"/>
          </ac:picMkLst>
        </pc:picChg>
        <pc:picChg chg="add mod">
          <ac:chgData name="Thaís Muraro" userId="S::thais.m@ufsc.br::3de24667-61e0-4550-8eae-ccae395951f7" providerId="AD" clId="Web-{B5D4DF1B-9F19-A6FB-235D-C246B4A461BB}" dt="2024-04-16T02:16:25.269" v="645" actId="1076"/>
          <ac:picMkLst>
            <pc:docMk/>
            <pc:sldMk cId="1856133640" sldId="260"/>
            <ac:picMk id="24" creationId="{1C3027B3-EF7E-EEC1-F0E8-38B319840FB0}"/>
          </ac:picMkLst>
        </pc:picChg>
        <pc:cxnChg chg="add">
          <ac:chgData name="Thaís Muraro" userId="S::thais.m@ufsc.br::3de24667-61e0-4550-8eae-ccae395951f7" providerId="AD" clId="Web-{B5D4DF1B-9F19-A6FB-235D-C246B4A461BB}" dt="2024-04-16T01:43:15.457" v="363"/>
          <ac:cxnSpMkLst>
            <pc:docMk/>
            <pc:sldMk cId="1856133640" sldId="260"/>
            <ac:cxnSpMk id="6" creationId="{9A612069-28AB-B1C4-0D74-6557F4546DDB}"/>
          </ac:cxnSpMkLst>
        </pc:cxnChg>
        <pc:cxnChg chg="add del mod">
          <ac:chgData name="Thaís Muraro" userId="S::thais.m@ufsc.br::3de24667-61e0-4550-8eae-ccae395951f7" providerId="AD" clId="Web-{B5D4DF1B-9F19-A6FB-235D-C246B4A461BB}" dt="2024-04-16T01:49:26.626" v="395"/>
          <ac:cxnSpMkLst>
            <pc:docMk/>
            <pc:sldMk cId="1856133640" sldId="260"/>
            <ac:cxnSpMk id="14" creationId="{07E7571C-87CF-2627-CA1E-9DA28A3BBE47}"/>
          </ac:cxnSpMkLst>
        </pc:cxnChg>
        <pc:cxnChg chg="add del mod">
          <ac:chgData name="Thaís Muraro" userId="S::thais.m@ufsc.br::3de24667-61e0-4550-8eae-ccae395951f7" providerId="AD" clId="Web-{B5D4DF1B-9F19-A6FB-235D-C246B4A461BB}" dt="2024-04-16T02:16:12.378" v="637"/>
          <ac:cxnSpMkLst>
            <pc:docMk/>
            <pc:sldMk cId="1856133640" sldId="260"/>
            <ac:cxnSpMk id="16" creationId="{2DFC51CD-24FC-97CA-5D9B-E4B9A9F950E5}"/>
          </ac:cxnSpMkLst>
        </pc:cxnChg>
        <pc:cxnChg chg="add mod">
          <ac:chgData name="Thaís Muraro" userId="S::thais.m@ufsc.br::3de24667-61e0-4550-8eae-ccae395951f7" providerId="AD" clId="Web-{B5D4DF1B-9F19-A6FB-235D-C246B4A461BB}" dt="2024-04-16T02:16:35.129" v="647" actId="14100"/>
          <ac:cxnSpMkLst>
            <pc:docMk/>
            <pc:sldMk cId="1856133640" sldId="260"/>
            <ac:cxnSpMk id="18" creationId="{44FE4C35-F871-BAFD-57DF-89CB0DC385AD}"/>
          </ac:cxnSpMkLst>
        </pc:cxnChg>
      </pc:sldChg>
      <pc:sldChg chg="addSp delSp modSp add replId">
        <pc:chgData name="Thaís Muraro" userId="S::thais.m@ufsc.br::3de24667-61e0-4550-8eae-ccae395951f7" providerId="AD" clId="Web-{B5D4DF1B-9F19-A6FB-235D-C246B4A461BB}" dt="2024-04-16T02:07:59.259" v="543" actId="14100"/>
        <pc:sldMkLst>
          <pc:docMk/>
          <pc:sldMk cId="3708075736" sldId="261"/>
        </pc:sldMkLst>
        <pc:spChg chg="mod">
          <ac:chgData name="Thaís Muraro" userId="S::thais.m@ufsc.br::3de24667-61e0-4550-8eae-ccae395951f7" providerId="AD" clId="Web-{B5D4DF1B-9F19-A6FB-235D-C246B4A461BB}" dt="2024-04-16T01:46:24.101" v="378" actId="1076"/>
          <ac:spMkLst>
            <pc:docMk/>
            <pc:sldMk cId="3708075736" sldId="261"/>
            <ac:spMk id="13" creationId="{DAC43B0D-73AA-6D60-7B10-A7F537AFC6CF}"/>
          </ac:spMkLst>
        </pc:spChg>
        <pc:grpChg chg="add mod">
          <ac:chgData name="Thaís Muraro" userId="S::thais.m@ufsc.br::3de24667-61e0-4550-8eae-ccae395951f7" providerId="AD" clId="Web-{B5D4DF1B-9F19-A6FB-235D-C246B4A461BB}" dt="2024-04-16T01:46:45.117" v="380"/>
          <ac:grpSpMkLst>
            <pc:docMk/>
            <pc:sldMk cId="3708075736" sldId="261"/>
            <ac:grpSpMk id="2" creationId="{45B15AF9-C12D-F9B8-33D3-7441EE7EC1DA}"/>
          </ac:grpSpMkLst>
        </pc:grpChg>
        <pc:picChg chg="add">
          <ac:chgData name="Thaís Muraro" userId="S::thais.m@ufsc.br::3de24667-61e0-4550-8eae-ccae395951f7" providerId="AD" clId="Web-{B5D4DF1B-9F19-A6FB-235D-C246B4A461BB}" dt="2024-04-16T02:07:03.195" v="533"/>
          <ac:picMkLst>
            <pc:docMk/>
            <pc:sldMk cId="3708075736" sldId="261"/>
            <ac:picMk id="17" creationId="{4784D881-E78F-45B3-C4B4-82ECDEEFBE0D}"/>
          </ac:picMkLst>
        </pc:picChg>
        <pc:picChg chg="add mod">
          <ac:chgData name="Thaís Muraro" userId="S::thais.m@ufsc.br::3de24667-61e0-4550-8eae-ccae395951f7" providerId="AD" clId="Web-{B5D4DF1B-9F19-A6FB-235D-C246B4A461BB}" dt="2024-04-16T02:07:28.508" v="541" actId="1076"/>
          <ac:picMkLst>
            <pc:docMk/>
            <pc:sldMk cId="3708075736" sldId="261"/>
            <ac:picMk id="19" creationId="{23FD3ACA-4536-5C3F-A6B6-E523C4A30356}"/>
          </ac:picMkLst>
        </pc:picChg>
        <pc:picChg chg="add">
          <ac:chgData name="Thaís Muraro" userId="S::thais.m@ufsc.br::3de24667-61e0-4550-8eae-ccae395951f7" providerId="AD" clId="Web-{B5D4DF1B-9F19-A6FB-235D-C246B4A461BB}" dt="2024-04-16T02:07:03.226" v="535"/>
          <ac:picMkLst>
            <pc:docMk/>
            <pc:sldMk cId="3708075736" sldId="261"/>
            <ac:picMk id="21" creationId="{367D2C53-4C82-2AC7-2FC3-ED871E36A918}"/>
          </ac:picMkLst>
        </pc:picChg>
        <pc:cxnChg chg="add del mod">
          <ac:chgData name="Thaís Muraro" userId="S::thais.m@ufsc.br::3de24667-61e0-4550-8eae-ccae395951f7" providerId="AD" clId="Web-{B5D4DF1B-9F19-A6FB-235D-C246B4A461BB}" dt="2024-04-16T02:07:00.304" v="531"/>
          <ac:cxnSpMkLst>
            <pc:docMk/>
            <pc:sldMk cId="3708075736" sldId="261"/>
            <ac:cxnSpMk id="9" creationId="{309ACDFF-A91C-5DF4-22CF-E31D0D11C67C}"/>
          </ac:cxnSpMkLst>
        </pc:cxnChg>
        <pc:cxnChg chg="del mod">
          <ac:chgData name="Thaís Muraro" userId="S::thais.m@ufsc.br::3de24667-61e0-4550-8eae-ccae395951f7" providerId="AD" clId="Web-{B5D4DF1B-9F19-A6FB-235D-C246B4A461BB}" dt="2024-04-16T01:48:52.563" v="386"/>
          <ac:cxnSpMkLst>
            <pc:docMk/>
            <pc:sldMk cId="3708075736" sldId="261"/>
            <ac:cxnSpMk id="12" creationId="{A6859B59-BFCA-2643-EA1A-5FEF0ED61D14}"/>
          </ac:cxnSpMkLst>
        </pc:cxnChg>
        <pc:cxnChg chg="add mod">
          <ac:chgData name="Thaís Muraro" userId="S::thais.m@ufsc.br::3de24667-61e0-4550-8eae-ccae395951f7" providerId="AD" clId="Web-{B5D4DF1B-9F19-A6FB-235D-C246B4A461BB}" dt="2024-04-16T02:07:59.259" v="543" actId="14100"/>
          <ac:cxnSpMkLst>
            <pc:docMk/>
            <pc:sldMk cId="3708075736" sldId="261"/>
            <ac:cxnSpMk id="15" creationId="{B589E38A-8F4A-40F1-16FE-C46B092044A7}"/>
          </ac:cxnSpMkLst>
        </pc:cxnChg>
      </pc:sldChg>
      <pc:sldChg chg="add del replId">
        <pc:chgData name="Thaís Muraro" userId="S::thais.m@ufsc.br::3de24667-61e0-4550-8eae-ccae395951f7" providerId="AD" clId="Web-{B5D4DF1B-9F19-A6FB-235D-C246B4A461BB}" dt="2024-04-16T01:57:27.589" v="434"/>
        <pc:sldMkLst>
          <pc:docMk/>
          <pc:sldMk cId="4036348705" sldId="262"/>
        </pc:sldMkLst>
      </pc:sldChg>
      <pc:sldMasterChg chg="del delSldLayout">
        <pc:chgData name="Thaís Muraro" userId="S::thais.m@ufsc.br::3de24667-61e0-4550-8eae-ccae395951f7" providerId="AD" clId="Web-{B5D4DF1B-9F19-A6FB-235D-C246B4A461BB}" dt="2024-04-16T00:54:15.654" v="27"/>
        <pc:sldMasterMkLst>
          <pc:docMk/>
          <pc:sldMasterMk cId="1427991029" sldId="2147483787"/>
        </pc:sldMasterMkLst>
        <pc:sldLayoutChg chg="del">
          <pc:chgData name="Thaís Muraro" userId="S::thais.m@ufsc.br::3de24667-61e0-4550-8eae-ccae395951f7" providerId="AD" clId="Web-{B5D4DF1B-9F19-A6FB-235D-C246B4A461BB}" dt="2024-04-16T00:54:15.654" v="27"/>
          <pc:sldLayoutMkLst>
            <pc:docMk/>
            <pc:sldMasterMk cId="1427991029" sldId="2147483787"/>
            <pc:sldLayoutMk cId="1799665731" sldId="2147483788"/>
          </pc:sldLayoutMkLst>
        </pc:sldLayoutChg>
        <pc:sldLayoutChg chg="del">
          <pc:chgData name="Thaís Muraro" userId="S::thais.m@ufsc.br::3de24667-61e0-4550-8eae-ccae395951f7" providerId="AD" clId="Web-{B5D4DF1B-9F19-A6FB-235D-C246B4A461BB}" dt="2024-04-16T00:54:15.654" v="27"/>
          <pc:sldLayoutMkLst>
            <pc:docMk/>
            <pc:sldMasterMk cId="1427991029" sldId="2147483787"/>
            <pc:sldLayoutMk cId="729594380" sldId="2147483789"/>
          </pc:sldLayoutMkLst>
        </pc:sldLayoutChg>
        <pc:sldLayoutChg chg="del">
          <pc:chgData name="Thaís Muraro" userId="S::thais.m@ufsc.br::3de24667-61e0-4550-8eae-ccae395951f7" providerId="AD" clId="Web-{B5D4DF1B-9F19-A6FB-235D-C246B4A461BB}" dt="2024-04-16T00:54:15.654" v="27"/>
          <pc:sldLayoutMkLst>
            <pc:docMk/>
            <pc:sldMasterMk cId="1427991029" sldId="2147483787"/>
            <pc:sldLayoutMk cId="2412614595" sldId="2147483790"/>
          </pc:sldLayoutMkLst>
        </pc:sldLayoutChg>
        <pc:sldLayoutChg chg="del">
          <pc:chgData name="Thaís Muraro" userId="S::thais.m@ufsc.br::3de24667-61e0-4550-8eae-ccae395951f7" providerId="AD" clId="Web-{B5D4DF1B-9F19-A6FB-235D-C246B4A461BB}" dt="2024-04-16T00:54:15.654" v="27"/>
          <pc:sldLayoutMkLst>
            <pc:docMk/>
            <pc:sldMasterMk cId="1427991029" sldId="2147483787"/>
            <pc:sldLayoutMk cId="27956110" sldId="2147483791"/>
          </pc:sldLayoutMkLst>
        </pc:sldLayoutChg>
        <pc:sldLayoutChg chg="del">
          <pc:chgData name="Thaís Muraro" userId="S::thais.m@ufsc.br::3de24667-61e0-4550-8eae-ccae395951f7" providerId="AD" clId="Web-{B5D4DF1B-9F19-A6FB-235D-C246B4A461BB}" dt="2024-04-16T00:54:15.654" v="27"/>
          <pc:sldLayoutMkLst>
            <pc:docMk/>
            <pc:sldMasterMk cId="1427991029" sldId="2147483787"/>
            <pc:sldLayoutMk cId="4101444174" sldId="2147483792"/>
          </pc:sldLayoutMkLst>
        </pc:sldLayoutChg>
        <pc:sldLayoutChg chg="del">
          <pc:chgData name="Thaís Muraro" userId="S::thais.m@ufsc.br::3de24667-61e0-4550-8eae-ccae395951f7" providerId="AD" clId="Web-{B5D4DF1B-9F19-A6FB-235D-C246B4A461BB}" dt="2024-04-16T00:54:15.654" v="27"/>
          <pc:sldLayoutMkLst>
            <pc:docMk/>
            <pc:sldMasterMk cId="1427991029" sldId="2147483787"/>
            <pc:sldLayoutMk cId="4272067836" sldId="2147483793"/>
          </pc:sldLayoutMkLst>
        </pc:sldLayoutChg>
        <pc:sldLayoutChg chg="del">
          <pc:chgData name="Thaís Muraro" userId="S::thais.m@ufsc.br::3de24667-61e0-4550-8eae-ccae395951f7" providerId="AD" clId="Web-{B5D4DF1B-9F19-A6FB-235D-C246B4A461BB}" dt="2024-04-16T00:54:15.654" v="27"/>
          <pc:sldLayoutMkLst>
            <pc:docMk/>
            <pc:sldMasterMk cId="1427991029" sldId="2147483787"/>
            <pc:sldLayoutMk cId="2806836384" sldId="2147483794"/>
          </pc:sldLayoutMkLst>
        </pc:sldLayoutChg>
        <pc:sldLayoutChg chg="del">
          <pc:chgData name="Thaís Muraro" userId="S::thais.m@ufsc.br::3de24667-61e0-4550-8eae-ccae395951f7" providerId="AD" clId="Web-{B5D4DF1B-9F19-A6FB-235D-C246B4A461BB}" dt="2024-04-16T00:54:15.654" v="27"/>
          <pc:sldLayoutMkLst>
            <pc:docMk/>
            <pc:sldMasterMk cId="1427991029" sldId="2147483787"/>
            <pc:sldLayoutMk cId="1871967799" sldId="2147483795"/>
          </pc:sldLayoutMkLst>
        </pc:sldLayoutChg>
        <pc:sldLayoutChg chg="del">
          <pc:chgData name="Thaís Muraro" userId="S::thais.m@ufsc.br::3de24667-61e0-4550-8eae-ccae395951f7" providerId="AD" clId="Web-{B5D4DF1B-9F19-A6FB-235D-C246B4A461BB}" dt="2024-04-16T00:54:15.654" v="27"/>
          <pc:sldLayoutMkLst>
            <pc:docMk/>
            <pc:sldMasterMk cId="1427991029" sldId="2147483787"/>
            <pc:sldLayoutMk cId="537604050" sldId="2147483796"/>
          </pc:sldLayoutMkLst>
        </pc:sldLayoutChg>
        <pc:sldLayoutChg chg="del">
          <pc:chgData name="Thaís Muraro" userId="S::thais.m@ufsc.br::3de24667-61e0-4550-8eae-ccae395951f7" providerId="AD" clId="Web-{B5D4DF1B-9F19-A6FB-235D-C246B4A461BB}" dt="2024-04-16T00:54:15.654" v="27"/>
          <pc:sldLayoutMkLst>
            <pc:docMk/>
            <pc:sldMasterMk cId="1427991029" sldId="2147483787"/>
            <pc:sldLayoutMk cId="727668748" sldId="2147483797"/>
          </pc:sldLayoutMkLst>
        </pc:sldLayoutChg>
        <pc:sldLayoutChg chg="del">
          <pc:chgData name="Thaís Muraro" userId="S::thais.m@ufsc.br::3de24667-61e0-4550-8eae-ccae395951f7" providerId="AD" clId="Web-{B5D4DF1B-9F19-A6FB-235D-C246B4A461BB}" dt="2024-04-16T00:54:15.654" v="27"/>
          <pc:sldLayoutMkLst>
            <pc:docMk/>
            <pc:sldMasterMk cId="1427991029" sldId="2147483787"/>
            <pc:sldLayoutMk cId="1741137333" sldId="2147483798"/>
          </pc:sldLayoutMkLst>
        </pc:sldLayoutChg>
        <pc:sldLayoutChg chg="del">
          <pc:chgData name="Thaís Muraro" userId="S::thais.m@ufsc.br::3de24667-61e0-4550-8eae-ccae395951f7" providerId="AD" clId="Web-{B5D4DF1B-9F19-A6FB-235D-C246B4A461BB}" dt="2024-04-16T00:54:15.654" v="27"/>
          <pc:sldLayoutMkLst>
            <pc:docMk/>
            <pc:sldMasterMk cId="1427991029" sldId="2147483787"/>
            <pc:sldLayoutMk cId="3804654492" sldId="2147483799"/>
          </pc:sldLayoutMkLst>
        </pc:sldLayoutChg>
        <pc:sldLayoutChg chg="del">
          <pc:chgData name="Thaís Muraro" userId="S::thais.m@ufsc.br::3de24667-61e0-4550-8eae-ccae395951f7" providerId="AD" clId="Web-{B5D4DF1B-9F19-A6FB-235D-C246B4A461BB}" dt="2024-04-16T00:54:15.654" v="27"/>
          <pc:sldLayoutMkLst>
            <pc:docMk/>
            <pc:sldMasterMk cId="1427991029" sldId="2147483787"/>
            <pc:sldLayoutMk cId="3682089973" sldId="2147483800"/>
          </pc:sldLayoutMkLst>
        </pc:sldLayoutChg>
        <pc:sldLayoutChg chg="del">
          <pc:chgData name="Thaís Muraro" userId="S::thais.m@ufsc.br::3de24667-61e0-4550-8eae-ccae395951f7" providerId="AD" clId="Web-{B5D4DF1B-9F19-A6FB-235D-C246B4A461BB}" dt="2024-04-16T00:54:15.654" v="27"/>
          <pc:sldLayoutMkLst>
            <pc:docMk/>
            <pc:sldMasterMk cId="1427991029" sldId="2147483787"/>
            <pc:sldLayoutMk cId="427665707" sldId="2147483801"/>
          </pc:sldLayoutMkLst>
        </pc:sldLayoutChg>
        <pc:sldLayoutChg chg="del">
          <pc:chgData name="Thaís Muraro" userId="S::thais.m@ufsc.br::3de24667-61e0-4550-8eae-ccae395951f7" providerId="AD" clId="Web-{B5D4DF1B-9F19-A6FB-235D-C246B4A461BB}" dt="2024-04-16T00:54:15.654" v="27"/>
          <pc:sldLayoutMkLst>
            <pc:docMk/>
            <pc:sldMasterMk cId="1427991029" sldId="2147483787"/>
            <pc:sldLayoutMk cId="156069517" sldId="2147483802"/>
          </pc:sldLayoutMkLst>
        </pc:sldLayoutChg>
        <pc:sldLayoutChg chg="del">
          <pc:chgData name="Thaís Muraro" userId="S::thais.m@ufsc.br::3de24667-61e0-4550-8eae-ccae395951f7" providerId="AD" clId="Web-{B5D4DF1B-9F19-A6FB-235D-C246B4A461BB}" dt="2024-04-16T00:54:15.654" v="27"/>
          <pc:sldLayoutMkLst>
            <pc:docMk/>
            <pc:sldMasterMk cId="1427991029" sldId="2147483787"/>
            <pc:sldLayoutMk cId="1224678682" sldId="2147483803"/>
          </pc:sldLayoutMkLst>
        </pc:sldLayoutChg>
      </pc:sldMasterChg>
      <pc:sldMasterChg chg="add del addSldLayout delSldLayout modSldLayout">
        <pc:chgData name="Thaís Muraro" userId="S::thais.m@ufsc.br::3de24667-61e0-4550-8eae-ccae395951f7" providerId="AD" clId="Web-{B5D4DF1B-9F19-A6FB-235D-C246B4A461BB}" dt="2024-04-16T01:08:34.891" v="48"/>
        <pc:sldMasterMkLst>
          <pc:docMk/>
          <pc:sldMasterMk cId="2610885181" sldId="2147483804"/>
        </pc:sldMasterMkLst>
        <pc:sldLayoutChg chg="add del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610885181" sldId="2147483804"/>
            <pc:sldLayoutMk cId="1531102675" sldId="2147483805"/>
          </pc:sldLayoutMkLst>
        </pc:sldLayoutChg>
        <pc:sldLayoutChg chg="add del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610885181" sldId="2147483804"/>
            <pc:sldLayoutMk cId="618756331" sldId="2147483806"/>
          </pc:sldLayoutMkLst>
        </pc:sldLayoutChg>
        <pc:sldLayoutChg chg="add del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610885181" sldId="2147483804"/>
            <pc:sldLayoutMk cId="414435138" sldId="2147483807"/>
          </pc:sldLayoutMkLst>
        </pc:sldLayoutChg>
        <pc:sldLayoutChg chg="add del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610885181" sldId="2147483804"/>
            <pc:sldLayoutMk cId="2218634062" sldId="2147483808"/>
          </pc:sldLayoutMkLst>
        </pc:sldLayoutChg>
        <pc:sldLayoutChg chg="add del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610885181" sldId="2147483804"/>
            <pc:sldLayoutMk cId="3761081015" sldId="2147483809"/>
          </pc:sldLayoutMkLst>
        </pc:sldLayoutChg>
        <pc:sldLayoutChg chg="add del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610885181" sldId="2147483804"/>
            <pc:sldLayoutMk cId="1418536018" sldId="2147483810"/>
          </pc:sldLayoutMkLst>
        </pc:sldLayoutChg>
        <pc:sldLayoutChg chg="add del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610885181" sldId="2147483804"/>
            <pc:sldLayoutMk cId="2803956207" sldId="2147483811"/>
          </pc:sldLayoutMkLst>
        </pc:sldLayoutChg>
        <pc:sldLayoutChg chg="add del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610885181" sldId="2147483804"/>
            <pc:sldLayoutMk cId="70846218" sldId="2147483812"/>
          </pc:sldLayoutMkLst>
        </pc:sldLayoutChg>
        <pc:sldLayoutChg chg="add del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610885181" sldId="2147483804"/>
            <pc:sldLayoutMk cId="251673978" sldId="2147483813"/>
          </pc:sldLayoutMkLst>
        </pc:sldLayoutChg>
        <pc:sldLayoutChg chg="add del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610885181" sldId="2147483804"/>
            <pc:sldLayoutMk cId="468819832" sldId="2147483814"/>
          </pc:sldLayoutMkLst>
        </pc:sldLayoutChg>
        <pc:sldLayoutChg chg="add del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610885181" sldId="2147483804"/>
            <pc:sldLayoutMk cId="764975892" sldId="2147483815"/>
          </pc:sldLayoutMkLst>
        </pc:sldLayoutChg>
        <pc:sldLayoutChg chg="add del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610885181" sldId="2147483804"/>
            <pc:sldLayoutMk cId="3398583863" sldId="2147483816"/>
          </pc:sldLayoutMkLst>
        </pc:sldLayoutChg>
        <pc:sldLayoutChg chg="add del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610885181" sldId="2147483804"/>
            <pc:sldLayoutMk cId="627048128" sldId="2147483817"/>
          </pc:sldLayoutMkLst>
        </pc:sldLayoutChg>
        <pc:sldLayoutChg chg="add del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610885181" sldId="2147483804"/>
            <pc:sldLayoutMk cId="3765213336" sldId="2147483818"/>
          </pc:sldLayoutMkLst>
        </pc:sldLayoutChg>
        <pc:sldLayoutChg chg="add del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610885181" sldId="2147483804"/>
            <pc:sldLayoutMk cId="4088478161" sldId="2147483819"/>
          </pc:sldLayoutMkLst>
        </pc:sldLayoutChg>
        <pc:sldLayoutChg chg="add del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610885181" sldId="2147483804"/>
            <pc:sldLayoutMk cId="2196671585" sldId="2147483820"/>
          </pc:sldLayoutMkLst>
        </pc:sldLayoutChg>
        <pc:sldLayoutChg chg="add del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610885181" sldId="2147483804"/>
            <pc:sldLayoutMk cId="1054917543" sldId="2147483821"/>
          </pc:sldLayoutMkLst>
        </pc:sldLayoutChg>
      </pc:sldMasterChg>
      <pc:sldMasterChg chg="add addSldLayout modSldLayout">
        <pc:chgData name="Thaís Muraro" userId="S::thais.m@ufsc.br::3de24667-61e0-4550-8eae-ccae395951f7" providerId="AD" clId="Web-{B5D4DF1B-9F19-A6FB-235D-C246B4A461BB}" dt="2024-04-16T01:08:34.891" v="48"/>
        <pc:sldMasterMkLst>
          <pc:docMk/>
          <pc:sldMasterMk cId="215253254" sldId="2147483822"/>
        </pc:sldMasterMkLst>
        <pc:sldLayoutChg chg="add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15253254" sldId="2147483822"/>
            <pc:sldLayoutMk cId="2472264597" sldId="2147483823"/>
          </pc:sldLayoutMkLst>
        </pc:sldLayoutChg>
        <pc:sldLayoutChg chg="add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15253254" sldId="2147483822"/>
            <pc:sldLayoutMk cId="3757281226" sldId="2147483824"/>
          </pc:sldLayoutMkLst>
        </pc:sldLayoutChg>
        <pc:sldLayoutChg chg="add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15253254" sldId="2147483822"/>
            <pc:sldLayoutMk cId="892056414" sldId="2147483825"/>
          </pc:sldLayoutMkLst>
        </pc:sldLayoutChg>
        <pc:sldLayoutChg chg="add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15253254" sldId="2147483822"/>
            <pc:sldLayoutMk cId="3711276383" sldId="2147483826"/>
          </pc:sldLayoutMkLst>
        </pc:sldLayoutChg>
        <pc:sldLayoutChg chg="add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15253254" sldId="2147483822"/>
            <pc:sldLayoutMk cId="297308308" sldId="2147483827"/>
          </pc:sldLayoutMkLst>
        </pc:sldLayoutChg>
        <pc:sldLayoutChg chg="add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15253254" sldId="2147483822"/>
            <pc:sldLayoutMk cId="2799231458" sldId="2147483828"/>
          </pc:sldLayoutMkLst>
        </pc:sldLayoutChg>
        <pc:sldLayoutChg chg="add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15253254" sldId="2147483822"/>
            <pc:sldLayoutMk cId="3143644406" sldId="2147483829"/>
          </pc:sldLayoutMkLst>
        </pc:sldLayoutChg>
        <pc:sldLayoutChg chg="add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15253254" sldId="2147483822"/>
            <pc:sldLayoutMk cId="2926898828" sldId="2147483830"/>
          </pc:sldLayoutMkLst>
        </pc:sldLayoutChg>
        <pc:sldLayoutChg chg="add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15253254" sldId="2147483822"/>
            <pc:sldLayoutMk cId="3305492194" sldId="2147483831"/>
          </pc:sldLayoutMkLst>
        </pc:sldLayoutChg>
        <pc:sldLayoutChg chg="add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15253254" sldId="2147483822"/>
            <pc:sldLayoutMk cId="1942509124" sldId="2147483832"/>
          </pc:sldLayoutMkLst>
        </pc:sldLayoutChg>
        <pc:sldLayoutChg chg="add mod replId">
          <pc:chgData name="Thaís Muraro" userId="S::thais.m@ufsc.br::3de24667-61e0-4550-8eae-ccae395951f7" providerId="AD" clId="Web-{B5D4DF1B-9F19-A6FB-235D-C246B4A461BB}" dt="2024-04-16T01:08:34.891" v="48"/>
          <pc:sldLayoutMkLst>
            <pc:docMk/>
            <pc:sldMasterMk cId="215253254" sldId="2147483822"/>
            <pc:sldLayoutMk cId="1410519877" sldId="2147483833"/>
          </pc:sldLayoutMkLst>
        </pc:sldLayoutChg>
      </pc:sldMasterChg>
    </pc:docChg>
  </pc:docChgLst>
  <pc:docChgLst>
    <pc:chgData name="Thaís Muraro" userId="S::thais.m@ufsc.br::3de24667-61e0-4550-8eae-ccae395951f7" providerId="AD" clId="Web-{D6125ED5-FC50-802F-A63A-23FA3CB47DB3}"/>
    <pc:docChg chg="modSld">
      <pc:chgData name="Thaís Muraro" userId="S::thais.m@ufsc.br::3de24667-61e0-4550-8eae-ccae395951f7" providerId="AD" clId="Web-{D6125ED5-FC50-802F-A63A-23FA3CB47DB3}" dt="2024-04-25T17:07:51.213" v="32" actId="20577"/>
      <pc:docMkLst>
        <pc:docMk/>
      </pc:docMkLst>
      <pc:sldChg chg="modSp">
        <pc:chgData name="Thaís Muraro" userId="S::thais.m@ufsc.br::3de24667-61e0-4550-8eae-ccae395951f7" providerId="AD" clId="Web-{D6125ED5-FC50-802F-A63A-23FA3CB47DB3}" dt="2024-04-25T17:07:12.540" v="26" actId="20577"/>
        <pc:sldMkLst>
          <pc:docMk/>
          <pc:sldMk cId="3843004596" sldId="292"/>
        </pc:sldMkLst>
        <pc:spChg chg="mod">
          <ac:chgData name="Thaís Muraro" userId="S::thais.m@ufsc.br::3de24667-61e0-4550-8eae-ccae395951f7" providerId="AD" clId="Web-{D6125ED5-FC50-802F-A63A-23FA3CB47DB3}" dt="2024-04-25T17:07:12.540" v="26" actId="20577"/>
          <ac:spMkLst>
            <pc:docMk/>
            <pc:sldMk cId="3843004596" sldId="292"/>
            <ac:spMk id="3" creationId="{F5572795-EDB5-86AD-038B-EA68DCB77FC9}"/>
          </ac:spMkLst>
        </pc:spChg>
        <pc:picChg chg="mod">
          <ac:chgData name="Thaís Muraro" userId="S::thais.m@ufsc.br::3de24667-61e0-4550-8eae-ccae395951f7" providerId="AD" clId="Web-{D6125ED5-FC50-802F-A63A-23FA3CB47DB3}" dt="2024-04-25T17:06:26.835" v="9" actId="1076"/>
          <ac:picMkLst>
            <pc:docMk/>
            <pc:sldMk cId="3843004596" sldId="292"/>
            <ac:picMk id="16" creationId="{6A7A2F8F-AC85-0CBD-2486-27FF21469AA8}"/>
          </ac:picMkLst>
        </pc:picChg>
      </pc:sldChg>
      <pc:sldChg chg="modSp">
        <pc:chgData name="Thaís Muraro" userId="S::thais.m@ufsc.br::3de24667-61e0-4550-8eae-ccae395951f7" providerId="AD" clId="Web-{D6125ED5-FC50-802F-A63A-23FA3CB47DB3}" dt="2024-04-25T17:06:08.303" v="8" actId="20577"/>
        <pc:sldMkLst>
          <pc:docMk/>
          <pc:sldMk cId="1265314470" sldId="293"/>
        </pc:sldMkLst>
        <pc:spChg chg="mod">
          <ac:chgData name="Thaís Muraro" userId="S::thais.m@ufsc.br::3de24667-61e0-4550-8eae-ccae395951f7" providerId="AD" clId="Web-{D6125ED5-FC50-802F-A63A-23FA3CB47DB3}" dt="2024-04-25T17:06:08.303" v="8" actId="20577"/>
          <ac:spMkLst>
            <pc:docMk/>
            <pc:sldMk cId="1265314470" sldId="293"/>
            <ac:spMk id="3" creationId="{F5572795-EDB5-86AD-038B-EA68DCB77FC9}"/>
          </ac:spMkLst>
        </pc:spChg>
      </pc:sldChg>
      <pc:sldChg chg="modSp">
        <pc:chgData name="Thaís Muraro" userId="S::thais.m@ufsc.br::3de24667-61e0-4550-8eae-ccae395951f7" providerId="AD" clId="Web-{D6125ED5-FC50-802F-A63A-23FA3CB47DB3}" dt="2024-04-25T17:07:51.213" v="32" actId="20577"/>
        <pc:sldMkLst>
          <pc:docMk/>
          <pc:sldMk cId="1145950082" sldId="294"/>
        </pc:sldMkLst>
        <pc:spChg chg="mod">
          <ac:chgData name="Thaís Muraro" userId="S::thais.m@ufsc.br::3de24667-61e0-4550-8eae-ccae395951f7" providerId="AD" clId="Web-{D6125ED5-FC50-802F-A63A-23FA3CB47DB3}" dt="2024-04-25T17:07:51.213" v="32" actId="20577"/>
          <ac:spMkLst>
            <pc:docMk/>
            <pc:sldMk cId="1145950082" sldId="294"/>
            <ac:spMk id="3" creationId="{F5572795-EDB5-86AD-038B-EA68DCB77FC9}"/>
          </ac:spMkLst>
        </pc:spChg>
        <pc:picChg chg="mod">
          <ac:chgData name="Thaís Muraro" userId="S::thais.m@ufsc.br::3de24667-61e0-4550-8eae-ccae395951f7" providerId="AD" clId="Web-{D6125ED5-FC50-802F-A63A-23FA3CB47DB3}" dt="2024-04-25T17:07:18.790" v="27" actId="1076"/>
          <ac:picMkLst>
            <pc:docMk/>
            <pc:sldMk cId="1145950082" sldId="294"/>
            <ac:picMk id="4" creationId="{D80FD49A-8105-5237-01B9-3DCFDAA06982}"/>
          </ac:picMkLst>
        </pc:picChg>
      </pc:sldChg>
    </pc:docChg>
  </pc:docChgLst>
  <pc:docChgLst>
    <pc:chgData name="marchiori.pandora@gmail.com" userId="S::urn:spo:guest#marchiori.pandora@gmail.com::" providerId="AD" clId="Web-{5818B0D5-9845-682E-923D-7BECB2433F99}"/>
    <pc:docChg chg="modSld">
      <pc:chgData name="marchiori.pandora@gmail.com" userId="S::urn:spo:guest#marchiori.pandora@gmail.com::" providerId="AD" clId="Web-{5818B0D5-9845-682E-923D-7BECB2433F99}" dt="2024-05-23T16:45:27.556" v="9" actId="20577"/>
      <pc:docMkLst>
        <pc:docMk/>
      </pc:docMkLst>
      <pc:sldChg chg="modSp">
        <pc:chgData name="marchiori.pandora@gmail.com" userId="S::urn:spo:guest#marchiori.pandora@gmail.com::" providerId="AD" clId="Web-{5818B0D5-9845-682E-923D-7BECB2433F99}" dt="2024-05-23T16:45:21.087" v="6" actId="20577"/>
        <pc:sldMkLst>
          <pc:docMk/>
          <pc:sldMk cId="2274598347" sldId="269"/>
        </pc:sldMkLst>
        <pc:spChg chg="mod">
          <ac:chgData name="marchiori.pandora@gmail.com" userId="S::urn:spo:guest#marchiori.pandora@gmail.com::" providerId="AD" clId="Web-{5818B0D5-9845-682E-923D-7BECB2433F99}" dt="2024-05-23T16:45:21.087" v="6" actId="20577"/>
          <ac:spMkLst>
            <pc:docMk/>
            <pc:sldMk cId="2274598347" sldId="269"/>
            <ac:spMk id="15" creationId="{A1E88CE3-5449-4076-54B5-2CCA9EE3FD82}"/>
          </ac:spMkLst>
        </pc:spChg>
      </pc:sldChg>
      <pc:sldChg chg="modSp">
        <pc:chgData name="marchiori.pandora@gmail.com" userId="S::urn:spo:guest#marchiori.pandora@gmail.com::" providerId="AD" clId="Web-{5818B0D5-9845-682E-923D-7BECB2433F99}" dt="2024-05-23T16:45:15.540" v="3" actId="20577"/>
        <pc:sldMkLst>
          <pc:docMk/>
          <pc:sldMk cId="2113886632" sldId="272"/>
        </pc:sldMkLst>
        <pc:spChg chg="mod">
          <ac:chgData name="marchiori.pandora@gmail.com" userId="S::urn:spo:guest#marchiori.pandora@gmail.com::" providerId="AD" clId="Web-{5818B0D5-9845-682E-923D-7BECB2433F99}" dt="2024-05-23T16:45:15.540" v="3" actId="20577"/>
          <ac:spMkLst>
            <pc:docMk/>
            <pc:sldMk cId="2113886632" sldId="272"/>
            <ac:spMk id="19" creationId="{12374609-9002-563D-CA23-EEA0CB60820D}"/>
          </ac:spMkLst>
        </pc:spChg>
      </pc:sldChg>
      <pc:sldChg chg="modSp">
        <pc:chgData name="marchiori.pandora@gmail.com" userId="S::urn:spo:guest#marchiori.pandora@gmail.com::" providerId="AD" clId="Web-{5818B0D5-9845-682E-923D-7BECB2433F99}" dt="2024-05-23T16:45:27.556" v="9" actId="20577"/>
        <pc:sldMkLst>
          <pc:docMk/>
          <pc:sldMk cId="2396014768" sldId="326"/>
        </pc:sldMkLst>
        <pc:spChg chg="mod">
          <ac:chgData name="marchiori.pandora@gmail.com" userId="S::urn:spo:guest#marchiori.pandora@gmail.com::" providerId="AD" clId="Web-{5818B0D5-9845-682E-923D-7BECB2433F99}" dt="2024-05-23T16:45:27.556" v="9" actId="20577"/>
          <ac:spMkLst>
            <pc:docMk/>
            <pc:sldMk cId="2396014768" sldId="326"/>
            <ac:spMk id="19" creationId="{F9CBD67B-F002-A9AB-D408-8B5BC51770F6}"/>
          </ac:spMkLst>
        </pc:spChg>
      </pc:sldChg>
      <pc:sldChg chg="modSp">
        <pc:chgData name="marchiori.pandora@gmail.com" userId="S::urn:spo:guest#marchiori.pandora@gmail.com::" providerId="AD" clId="Web-{5818B0D5-9845-682E-923D-7BECB2433F99}" dt="2024-05-23T16:45:07.743" v="1" actId="20577"/>
        <pc:sldMkLst>
          <pc:docMk/>
          <pc:sldMk cId="1644139021" sldId="369"/>
        </pc:sldMkLst>
        <pc:spChg chg="mod">
          <ac:chgData name="marchiori.pandora@gmail.com" userId="S::urn:spo:guest#marchiori.pandora@gmail.com::" providerId="AD" clId="Web-{5818B0D5-9845-682E-923D-7BECB2433F99}" dt="2024-05-23T16:45:07.743" v="1" actId="20577"/>
          <ac:spMkLst>
            <pc:docMk/>
            <pc:sldMk cId="1644139021" sldId="369"/>
            <ac:spMk id="19" creationId="{12374609-9002-563D-CA23-EEA0CB60820D}"/>
          </ac:spMkLst>
        </pc:spChg>
      </pc:sldChg>
    </pc:docChg>
  </pc:docChgLst>
  <pc:docChgLst>
    <pc:chgData name="Thaís Muraro" userId="S::thais.m@ufsc.br::3de24667-61e0-4550-8eae-ccae395951f7" providerId="AD" clId="Web-{CF1A6E03-408E-E075-9491-14CA7F33F988}"/>
    <pc:docChg chg="modSld">
      <pc:chgData name="Thaís Muraro" userId="S::thais.m@ufsc.br::3de24667-61e0-4550-8eae-ccae395951f7" providerId="AD" clId="Web-{CF1A6E03-408E-E075-9491-14CA7F33F988}" dt="2024-06-06T17:46:31.346" v="2" actId="20577"/>
      <pc:docMkLst>
        <pc:docMk/>
      </pc:docMkLst>
      <pc:sldChg chg="modSp">
        <pc:chgData name="Thaís Muraro" userId="S::thais.m@ufsc.br::3de24667-61e0-4550-8eae-ccae395951f7" providerId="AD" clId="Web-{CF1A6E03-408E-E075-9491-14CA7F33F988}" dt="2024-06-06T17:46:31.346" v="2" actId="20577"/>
        <pc:sldMkLst>
          <pc:docMk/>
          <pc:sldMk cId="654991431" sldId="339"/>
        </pc:sldMkLst>
        <pc:spChg chg="mod">
          <ac:chgData name="Thaís Muraro" userId="S::thais.m@ufsc.br::3de24667-61e0-4550-8eae-ccae395951f7" providerId="AD" clId="Web-{CF1A6E03-408E-E075-9491-14CA7F33F988}" dt="2024-06-06T17:46:31.346" v="2" actId="20577"/>
          <ac:spMkLst>
            <pc:docMk/>
            <pc:sldMk cId="654991431" sldId="339"/>
            <ac:spMk id="19" creationId="{D707B6D9-E58D-4981-B91B-DA9116C43E9F}"/>
          </ac:spMkLst>
        </pc:spChg>
      </pc:sldChg>
    </pc:docChg>
  </pc:docChgLst>
  <pc:docChgLst>
    <pc:chgData name="Usuário Convidado" userId="S::urn:spo:anon#fe120fa307fcb6b4d975cdfc30b93e7fda38c75901e498906f3b287432295d8a::" providerId="AD" clId="Web-{D013494A-BCD5-D231-37D2-3A1E0DE13084}"/>
    <pc:docChg chg="addSld delSld modSld sldOrd">
      <pc:chgData name="Usuário Convidado" userId="S::urn:spo:anon#fe120fa307fcb6b4d975cdfc30b93e7fda38c75901e498906f3b287432295d8a::" providerId="AD" clId="Web-{D013494A-BCD5-D231-37D2-3A1E0DE13084}" dt="2024-05-23T16:53:19.134" v="368" actId="1076"/>
      <pc:docMkLst>
        <pc:docMk/>
      </pc:docMkLst>
      <pc:sldChg chg="modSp">
        <pc:chgData name="Usuário Convidado" userId="S::urn:spo:anon#fe120fa307fcb6b4d975cdfc30b93e7fda38c75901e498906f3b287432295d8a::" providerId="AD" clId="Web-{D013494A-BCD5-D231-37D2-3A1E0DE13084}" dt="2024-05-23T16:52:33.989" v="361" actId="20577"/>
        <pc:sldMkLst>
          <pc:docMk/>
          <pc:sldMk cId="1779541481" sldId="265"/>
        </pc:sldMkLst>
        <pc:spChg chg="mod">
          <ac:chgData name="Usuário Convidado" userId="S::urn:spo:anon#fe120fa307fcb6b4d975cdfc30b93e7fda38c75901e498906f3b287432295d8a::" providerId="AD" clId="Web-{D013494A-BCD5-D231-37D2-3A1E0DE13084}" dt="2024-05-23T16:52:33.989" v="361" actId="20577"/>
          <ac:spMkLst>
            <pc:docMk/>
            <pc:sldMk cId="1779541481" sldId="265"/>
            <ac:spMk id="3" creationId="{6B9F3CD0-EF2B-823C-877F-1830A8131B3B}"/>
          </ac:spMkLst>
        </pc:spChg>
      </pc:sldChg>
      <pc:sldChg chg="modSp">
        <pc:chgData name="Usuário Convidado" userId="S::urn:spo:anon#fe120fa307fcb6b4d975cdfc30b93e7fda38c75901e498906f3b287432295d8a::" providerId="AD" clId="Web-{D013494A-BCD5-D231-37D2-3A1E0DE13084}" dt="2024-05-23T16:52:40.443" v="362" actId="20577"/>
        <pc:sldMkLst>
          <pc:docMk/>
          <pc:sldMk cId="1675200360" sldId="267"/>
        </pc:sldMkLst>
        <pc:spChg chg="mod">
          <ac:chgData name="Usuário Convidado" userId="S::urn:spo:anon#fe120fa307fcb6b4d975cdfc30b93e7fda38c75901e498906f3b287432295d8a::" providerId="AD" clId="Web-{D013494A-BCD5-D231-37D2-3A1E0DE13084}" dt="2024-05-23T15:54:38.234" v="310" actId="20577"/>
          <ac:spMkLst>
            <pc:docMk/>
            <pc:sldMk cId="1675200360" sldId="267"/>
            <ac:spMk id="3" creationId="{F5572795-EDB5-86AD-038B-EA68DCB77FC9}"/>
          </ac:spMkLst>
        </pc:spChg>
        <pc:spChg chg="mod">
          <ac:chgData name="Usuário Convidado" userId="S::urn:spo:anon#fe120fa307fcb6b4d975cdfc30b93e7fda38c75901e498906f3b287432295d8a::" providerId="AD" clId="Web-{D013494A-BCD5-D231-37D2-3A1E0DE13084}" dt="2024-05-23T16:52:40.443" v="362" actId="20577"/>
          <ac:spMkLst>
            <pc:docMk/>
            <pc:sldMk cId="1675200360" sldId="267"/>
            <ac:spMk id="16" creationId="{4A77E73B-6114-624F-1BAD-C1D8D58F5A7E}"/>
          </ac:spMkLst>
        </pc:spChg>
      </pc:sldChg>
      <pc:sldChg chg="addSp delSp modSp">
        <pc:chgData name="Usuário Convidado" userId="S::urn:spo:anon#fe120fa307fcb6b4d975cdfc30b93e7fda38c75901e498906f3b287432295d8a::" providerId="AD" clId="Web-{D013494A-BCD5-D231-37D2-3A1E0DE13084}" dt="2024-05-23T16:53:19.134" v="368" actId="1076"/>
        <pc:sldMkLst>
          <pc:docMk/>
          <pc:sldMk cId="1145950082" sldId="294"/>
        </pc:sldMkLst>
        <pc:spChg chg="mod">
          <ac:chgData name="Usuário Convidado" userId="S::urn:spo:anon#fe120fa307fcb6b4d975cdfc30b93e7fda38c75901e498906f3b287432295d8a::" providerId="AD" clId="Web-{D013494A-BCD5-D231-37D2-3A1E0DE13084}" dt="2024-05-23T13:26:32.156" v="147" actId="20577"/>
          <ac:spMkLst>
            <pc:docMk/>
            <pc:sldMk cId="1145950082" sldId="294"/>
            <ac:spMk id="2" creationId="{8072C5C6-3621-8523-1886-3A195F0E6D5C}"/>
          </ac:spMkLst>
        </pc:spChg>
        <pc:spChg chg="mod">
          <ac:chgData name="Usuário Convidado" userId="S::urn:spo:anon#fe120fa307fcb6b4d975cdfc30b93e7fda38c75901e498906f3b287432295d8a::" providerId="AD" clId="Web-{D013494A-BCD5-D231-37D2-3A1E0DE13084}" dt="2024-05-23T13:27:38.408" v="180" actId="20577"/>
          <ac:spMkLst>
            <pc:docMk/>
            <pc:sldMk cId="1145950082" sldId="294"/>
            <ac:spMk id="3" creationId="{F5572795-EDB5-86AD-038B-EA68DCB77FC9}"/>
          </ac:spMkLst>
        </pc:spChg>
        <pc:spChg chg="mod">
          <ac:chgData name="Usuário Convidado" userId="S::urn:spo:anon#fe120fa307fcb6b4d975cdfc30b93e7fda38c75901e498906f3b287432295d8a::" providerId="AD" clId="Web-{D013494A-BCD5-D231-37D2-3A1E0DE13084}" dt="2024-05-23T16:52:49.288" v="364" actId="20577"/>
          <ac:spMkLst>
            <pc:docMk/>
            <pc:sldMk cId="1145950082" sldId="294"/>
            <ac:spMk id="17" creationId="{3A4AAE71-8F61-2A5D-9BBC-9A5C04D096DC}"/>
          </ac:spMkLst>
        </pc:spChg>
        <pc:picChg chg="del">
          <ac:chgData name="Usuário Convidado" userId="S::urn:spo:anon#fe120fa307fcb6b4d975cdfc30b93e7fda38c75901e498906f3b287432295d8a::" providerId="AD" clId="Web-{D013494A-BCD5-D231-37D2-3A1E0DE13084}" dt="2024-05-23T12:58:29.256" v="60"/>
          <ac:picMkLst>
            <pc:docMk/>
            <pc:sldMk cId="1145950082" sldId="294"/>
            <ac:picMk id="4" creationId="{D80FD49A-8105-5237-01B9-3DCFDAA06982}"/>
          </ac:picMkLst>
        </pc:picChg>
        <pc:picChg chg="add del mod">
          <ac:chgData name="Usuário Convidado" userId="S::urn:spo:anon#fe120fa307fcb6b4d975cdfc30b93e7fda38c75901e498906f3b287432295d8a::" providerId="AD" clId="Web-{D013494A-BCD5-D231-37D2-3A1E0DE13084}" dt="2024-05-23T13:25:50.420" v="132"/>
          <ac:picMkLst>
            <pc:docMk/>
            <pc:sldMk cId="1145950082" sldId="294"/>
            <ac:picMk id="6" creationId="{E15D81C8-A9A9-BC21-D6CF-95A84C1CEE69}"/>
          </ac:picMkLst>
        </pc:picChg>
        <pc:picChg chg="add mod">
          <ac:chgData name="Usuário Convidado" userId="S::urn:spo:anon#fe120fa307fcb6b4d975cdfc30b93e7fda38c75901e498906f3b287432295d8a::" providerId="AD" clId="Web-{D013494A-BCD5-D231-37D2-3A1E0DE13084}" dt="2024-05-23T16:53:19.134" v="368" actId="1076"/>
          <ac:picMkLst>
            <pc:docMk/>
            <pc:sldMk cId="1145950082" sldId="294"/>
            <ac:picMk id="19" creationId="{B1977223-FEA2-C7FD-DC21-9D0BA753D2A5}"/>
          </ac:picMkLst>
        </pc:picChg>
      </pc:sldChg>
      <pc:sldChg chg="modSp del">
        <pc:chgData name="Usuário Convidado" userId="S::urn:spo:anon#fe120fa307fcb6b4d975cdfc30b93e7fda38c75901e498906f3b287432295d8a::" providerId="AD" clId="Web-{D013494A-BCD5-D231-37D2-3A1E0DE13084}" dt="2024-05-23T13:28:03.925" v="182"/>
        <pc:sldMkLst>
          <pc:docMk/>
          <pc:sldMk cId="693350014" sldId="321"/>
        </pc:sldMkLst>
        <pc:spChg chg="mod">
          <ac:chgData name="Usuário Convidado" userId="S::urn:spo:anon#fe120fa307fcb6b4d975cdfc30b93e7fda38c75901e498906f3b287432295d8a::" providerId="AD" clId="Web-{D013494A-BCD5-D231-37D2-3A1E0DE13084}" dt="2024-05-23T13:19:09.997" v="115" actId="1076"/>
          <ac:spMkLst>
            <pc:docMk/>
            <pc:sldMk cId="693350014" sldId="321"/>
            <ac:spMk id="3" creationId="{F5572795-EDB5-86AD-038B-EA68DCB77FC9}"/>
          </ac:spMkLst>
        </pc:spChg>
      </pc:sldChg>
      <pc:sldChg chg="addSp delSp modSp">
        <pc:chgData name="Usuário Convidado" userId="S::urn:spo:anon#fe120fa307fcb6b4d975cdfc30b93e7fda38c75901e498906f3b287432295d8a::" providerId="AD" clId="Web-{D013494A-BCD5-D231-37D2-3A1E0DE13084}" dt="2024-05-23T16:52:56.554" v="366" actId="20577"/>
        <pc:sldMkLst>
          <pc:docMk/>
          <pc:sldMk cId="30192978" sldId="324"/>
        </pc:sldMkLst>
        <pc:spChg chg="add del mod">
          <ac:chgData name="Usuário Convidado" userId="S::urn:spo:anon#fe120fa307fcb6b4d975cdfc30b93e7fda38c75901e498906f3b287432295d8a::" providerId="AD" clId="Web-{D013494A-BCD5-D231-37D2-3A1E0DE13084}" dt="2024-05-23T13:43:37.487" v="254"/>
          <ac:spMkLst>
            <pc:docMk/>
            <pc:sldMk cId="30192978" sldId="324"/>
            <ac:spMk id="4" creationId="{8F52991C-DB80-1155-E0A6-250C55116892}"/>
          </ac:spMkLst>
        </pc:spChg>
        <pc:spChg chg="mod">
          <ac:chgData name="Usuário Convidado" userId="S::urn:spo:anon#fe120fa307fcb6b4d975cdfc30b93e7fda38c75901e498906f3b287432295d8a::" providerId="AD" clId="Web-{D013494A-BCD5-D231-37D2-3A1E0DE13084}" dt="2024-05-23T13:49:30.501" v="303" actId="20577"/>
          <ac:spMkLst>
            <pc:docMk/>
            <pc:sldMk cId="30192978" sldId="324"/>
            <ac:spMk id="28" creationId="{1A4C8EE3-49CA-3870-4E8E-50B6BE7C62A6}"/>
          </ac:spMkLst>
        </pc:spChg>
        <pc:spChg chg="mod">
          <ac:chgData name="Usuário Convidado" userId="S::urn:spo:anon#fe120fa307fcb6b4d975cdfc30b93e7fda38c75901e498906f3b287432295d8a::" providerId="AD" clId="Web-{D013494A-BCD5-D231-37D2-3A1E0DE13084}" dt="2024-05-23T16:52:56.554" v="366" actId="20577"/>
          <ac:spMkLst>
            <pc:docMk/>
            <pc:sldMk cId="30192978" sldId="324"/>
            <ac:spMk id="32" creationId="{CB274C07-FB53-0758-FB03-A2A6D5C1761F}"/>
          </ac:spMkLst>
        </pc:spChg>
        <pc:picChg chg="add mod">
          <ac:chgData name="Usuário Convidado" userId="S::urn:spo:anon#fe120fa307fcb6b4d975cdfc30b93e7fda38c75901e498906f3b287432295d8a::" providerId="AD" clId="Web-{D013494A-BCD5-D231-37D2-3A1E0DE13084}" dt="2024-05-23T13:49:09.813" v="301" actId="1076"/>
          <ac:picMkLst>
            <pc:docMk/>
            <pc:sldMk cId="30192978" sldId="324"/>
            <ac:picMk id="6" creationId="{A92F577C-D2DA-3710-B3CB-243A339F1D73}"/>
          </ac:picMkLst>
        </pc:picChg>
        <pc:picChg chg="del">
          <ac:chgData name="Usuário Convidado" userId="S::urn:spo:anon#fe120fa307fcb6b4d975cdfc30b93e7fda38c75901e498906f3b287432295d8a::" providerId="AD" clId="Web-{D013494A-BCD5-D231-37D2-3A1E0DE13084}" dt="2024-05-23T13:43:17.705" v="252"/>
          <ac:picMkLst>
            <pc:docMk/>
            <pc:sldMk cId="30192978" sldId="324"/>
            <ac:picMk id="45" creationId="{000D185A-D324-2C37-BAFE-2836E682825F}"/>
          </ac:picMkLst>
        </pc:picChg>
      </pc:sldChg>
      <pc:sldChg chg="del">
        <pc:chgData name="Usuário Convidado" userId="S::urn:spo:anon#fe120fa307fcb6b4d975cdfc30b93e7fda38c75901e498906f3b287432295d8a::" providerId="AD" clId="Web-{D013494A-BCD5-D231-37D2-3A1E0DE13084}" dt="2024-05-23T13:43:10.642" v="251"/>
        <pc:sldMkLst>
          <pc:docMk/>
          <pc:sldMk cId="2850498349" sldId="325"/>
        </pc:sldMkLst>
      </pc:sldChg>
      <pc:sldChg chg="addSp delSp modSp add replId">
        <pc:chgData name="Usuário Convidado" userId="S::urn:spo:anon#fe120fa307fcb6b4d975cdfc30b93e7fda38c75901e498906f3b287432295d8a::" providerId="AD" clId="Web-{D013494A-BCD5-D231-37D2-3A1E0DE13084}" dt="2024-05-23T16:52:51.975" v="365" actId="20577"/>
        <pc:sldMkLst>
          <pc:docMk/>
          <pc:sldMk cId="922698317" sldId="366"/>
        </pc:sldMkLst>
        <pc:spChg chg="mod">
          <ac:chgData name="Usuário Convidado" userId="S::urn:spo:anon#fe120fa307fcb6b4d975cdfc30b93e7fda38c75901e498906f3b287432295d8a::" providerId="AD" clId="Web-{D013494A-BCD5-D231-37D2-3A1E0DE13084}" dt="2024-05-23T13:37:46.527" v="191" actId="20577"/>
          <ac:spMkLst>
            <pc:docMk/>
            <pc:sldMk cId="922698317" sldId="366"/>
            <ac:spMk id="2" creationId="{8072C5C6-3621-8523-1886-3A195F0E6D5C}"/>
          </ac:spMkLst>
        </pc:spChg>
        <pc:spChg chg="mod">
          <ac:chgData name="Usuário Convidado" userId="S::urn:spo:anon#fe120fa307fcb6b4d975cdfc30b93e7fda38c75901e498906f3b287432295d8a::" providerId="AD" clId="Web-{D013494A-BCD5-D231-37D2-3A1E0DE13084}" dt="2024-05-23T13:38:13.887" v="215" actId="20577"/>
          <ac:spMkLst>
            <pc:docMk/>
            <pc:sldMk cId="922698317" sldId="366"/>
            <ac:spMk id="3" creationId="{F5572795-EDB5-86AD-038B-EA68DCB77FC9}"/>
          </ac:spMkLst>
        </pc:spChg>
        <pc:spChg chg="mod">
          <ac:chgData name="Usuário Convidado" userId="S::urn:spo:anon#fe120fa307fcb6b4d975cdfc30b93e7fda38c75901e498906f3b287432295d8a::" providerId="AD" clId="Web-{D013494A-BCD5-D231-37D2-3A1E0DE13084}" dt="2024-05-23T16:52:51.975" v="365" actId="20577"/>
          <ac:spMkLst>
            <pc:docMk/>
            <pc:sldMk cId="922698317" sldId="366"/>
            <ac:spMk id="17" creationId="{3A4AAE71-8F61-2A5D-9BBC-9A5C04D096DC}"/>
          </ac:spMkLst>
        </pc:spChg>
        <pc:picChg chg="add mod">
          <ac:chgData name="Usuário Convidado" userId="S::urn:spo:anon#fe120fa307fcb6b4d975cdfc30b93e7fda38c75901e498906f3b287432295d8a::" providerId="AD" clId="Web-{D013494A-BCD5-D231-37D2-3A1E0DE13084}" dt="2024-05-23T16:37:55.058" v="313" actId="1076"/>
          <ac:picMkLst>
            <pc:docMk/>
            <pc:sldMk cId="922698317" sldId="366"/>
            <ac:picMk id="4" creationId="{D7F33DE4-AAD3-D8BA-0C1C-18C3E4CC0A3F}"/>
          </ac:picMkLst>
        </pc:picChg>
        <pc:picChg chg="del">
          <ac:chgData name="Usuário Convidado" userId="S::urn:spo:anon#fe120fa307fcb6b4d975cdfc30b93e7fda38c75901e498906f3b287432295d8a::" providerId="AD" clId="Web-{D013494A-BCD5-D231-37D2-3A1E0DE13084}" dt="2024-05-23T13:43:02.095" v="250"/>
          <ac:picMkLst>
            <pc:docMk/>
            <pc:sldMk cId="922698317" sldId="366"/>
            <ac:picMk id="19" creationId="{B1977223-FEA2-C7FD-DC21-9D0BA753D2A5}"/>
          </ac:picMkLst>
        </pc:picChg>
      </pc:sldChg>
      <pc:sldChg chg="addSp delSp modSp add ord replId">
        <pc:chgData name="Usuário Convidado" userId="S::urn:spo:anon#fe120fa307fcb6b4d975cdfc30b93e7fda38c75901e498906f3b287432295d8a::" providerId="AD" clId="Web-{D013494A-BCD5-D231-37D2-3A1E0DE13084}" dt="2024-05-23T16:52:45.115" v="363" actId="20577"/>
        <pc:sldMkLst>
          <pc:docMk/>
          <pc:sldMk cId="4119155192" sldId="367"/>
        </pc:sldMkLst>
        <pc:spChg chg="mod">
          <ac:chgData name="Usuário Convidado" userId="S::urn:spo:anon#fe120fa307fcb6b4d975cdfc30b93e7fda38c75901e498906f3b287432295d8a::" providerId="AD" clId="Web-{D013494A-BCD5-D231-37D2-3A1E0DE13084}" dt="2024-05-23T13:38:49.576" v="236" actId="20577"/>
          <ac:spMkLst>
            <pc:docMk/>
            <pc:sldMk cId="4119155192" sldId="367"/>
            <ac:spMk id="2" creationId="{8072C5C6-3621-8523-1886-3A195F0E6D5C}"/>
          </ac:spMkLst>
        </pc:spChg>
        <pc:spChg chg="mod">
          <ac:chgData name="Usuário Convidado" userId="S::urn:spo:anon#fe120fa307fcb6b4d975cdfc30b93e7fda38c75901e498906f3b287432295d8a::" providerId="AD" clId="Web-{D013494A-BCD5-D231-37D2-3A1E0DE13084}" dt="2024-05-23T13:39:12.780" v="243" actId="20577"/>
          <ac:spMkLst>
            <pc:docMk/>
            <pc:sldMk cId="4119155192" sldId="367"/>
            <ac:spMk id="3" creationId="{F5572795-EDB5-86AD-038B-EA68DCB77FC9}"/>
          </ac:spMkLst>
        </pc:spChg>
        <pc:spChg chg="mod">
          <ac:chgData name="Usuário Convidado" userId="S::urn:spo:anon#fe120fa307fcb6b4d975cdfc30b93e7fda38c75901e498906f3b287432295d8a::" providerId="AD" clId="Web-{D013494A-BCD5-D231-37D2-3A1E0DE13084}" dt="2024-05-23T16:52:45.115" v="363" actId="20577"/>
          <ac:spMkLst>
            <pc:docMk/>
            <pc:sldMk cId="4119155192" sldId="367"/>
            <ac:spMk id="17" creationId="{3A4AAE71-8F61-2A5D-9BBC-9A5C04D096DC}"/>
          </ac:spMkLst>
        </pc:spChg>
        <pc:picChg chg="add mod">
          <ac:chgData name="Usuário Convidado" userId="S::urn:spo:anon#fe120fa307fcb6b4d975cdfc30b93e7fda38c75901e498906f3b287432295d8a::" providerId="AD" clId="Web-{D013494A-BCD5-D231-37D2-3A1E0DE13084}" dt="2024-05-23T13:42:53.907" v="249" actId="1076"/>
          <ac:picMkLst>
            <pc:docMk/>
            <pc:sldMk cId="4119155192" sldId="367"/>
            <ac:picMk id="4" creationId="{9C63A18B-F7F3-7D51-C9FB-7882E484B1BA}"/>
          </ac:picMkLst>
        </pc:picChg>
        <pc:picChg chg="del">
          <ac:chgData name="Usuário Convidado" userId="S::urn:spo:anon#fe120fa307fcb6b4d975cdfc30b93e7fda38c75901e498906f3b287432295d8a::" providerId="AD" clId="Web-{D013494A-BCD5-D231-37D2-3A1E0DE13084}" dt="2024-05-23T13:40:20.455" v="245"/>
          <ac:picMkLst>
            <pc:docMk/>
            <pc:sldMk cId="4119155192" sldId="367"/>
            <ac:picMk id="19" creationId="{B1977223-FEA2-C7FD-DC21-9D0BA753D2A5}"/>
          </ac:picMkLst>
        </pc:picChg>
      </pc:sldChg>
    </pc:docChg>
  </pc:docChgLst>
  <pc:docChgLst>
    <pc:chgData name="Thaís Muraro" userId="S::thais.m@ufsc.br::3de24667-61e0-4550-8eae-ccae395951f7" providerId="AD" clId="Web-{40B669BC-29FB-BF20-8FCA-96C592A8BEE9}"/>
    <pc:docChg chg="modSld sldOrd">
      <pc:chgData name="Thaís Muraro" userId="S::thais.m@ufsc.br::3de24667-61e0-4550-8eae-ccae395951f7" providerId="AD" clId="Web-{40B669BC-29FB-BF20-8FCA-96C592A8BEE9}" dt="2024-04-24T13:58:51.871" v="40" actId="1076"/>
      <pc:docMkLst>
        <pc:docMk/>
      </pc:docMkLst>
      <pc:sldChg chg="addSp modSp mod modClrScheme chgLayout">
        <pc:chgData name="Thaís Muraro" userId="S::thais.m@ufsc.br::3de24667-61e0-4550-8eae-ccae395951f7" providerId="AD" clId="Web-{40B669BC-29FB-BF20-8FCA-96C592A8BEE9}" dt="2024-04-24T13:58:51.871" v="40" actId="1076"/>
        <pc:sldMkLst>
          <pc:docMk/>
          <pc:sldMk cId="3522963981" sldId="257"/>
        </pc:sldMkLst>
        <pc:spChg chg="add mod ord">
          <ac:chgData name="Thaís Muraro" userId="S::thais.m@ufsc.br::3de24667-61e0-4550-8eae-ccae395951f7" providerId="AD" clId="Web-{40B669BC-29FB-BF20-8FCA-96C592A8BEE9}" dt="2024-04-24T13:58:29.854" v="39"/>
          <ac:spMkLst>
            <pc:docMk/>
            <pc:sldMk cId="3522963981" sldId="257"/>
            <ac:spMk id="2" creationId="{EE0ACB7F-3814-9240-305C-5D0215A6B8C4}"/>
          </ac:spMkLst>
        </pc:spChg>
        <pc:spChg chg="add mod ord">
          <ac:chgData name="Thaís Muraro" userId="S::thais.m@ufsc.br::3de24667-61e0-4550-8eae-ccae395951f7" providerId="AD" clId="Web-{40B669BC-29FB-BF20-8FCA-96C592A8BEE9}" dt="2024-04-24T13:58:29.854" v="39"/>
          <ac:spMkLst>
            <pc:docMk/>
            <pc:sldMk cId="3522963981" sldId="257"/>
            <ac:spMk id="3" creationId="{6B9F3CD0-EF2B-823C-877F-1830A8131B3B}"/>
          </ac:spMkLst>
        </pc:spChg>
        <pc:cxnChg chg="mod">
          <ac:chgData name="Thaís Muraro" userId="S::thais.m@ufsc.br::3de24667-61e0-4550-8eae-ccae395951f7" providerId="AD" clId="Web-{40B669BC-29FB-BF20-8FCA-96C592A8BEE9}" dt="2024-04-24T13:58:51.871" v="40" actId="1076"/>
          <ac:cxnSpMkLst>
            <pc:docMk/>
            <pc:sldMk cId="3522963981" sldId="257"/>
            <ac:cxnSpMk id="18" creationId="{E3C4E363-829E-5075-7C57-14277DDA2774}"/>
          </ac:cxnSpMkLst>
        </pc:cxnChg>
      </pc:sldChg>
      <pc:sldChg chg="ord">
        <pc:chgData name="Thaís Muraro" userId="S::thais.m@ufsc.br::3de24667-61e0-4550-8eae-ccae395951f7" providerId="AD" clId="Web-{40B669BC-29FB-BF20-8FCA-96C592A8BEE9}" dt="2024-04-24T13:58:10.479" v="37"/>
        <pc:sldMkLst>
          <pc:docMk/>
          <pc:sldMk cId="3708075736" sldId="261"/>
        </pc:sldMkLst>
      </pc:sldChg>
      <pc:sldChg chg="addSp delSp modSp">
        <pc:chgData name="Thaís Muraro" userId="S::thais.m@ufsc.br::3de24667-61e0-4550-8eae-ccae395951f7" providerId="AD" clId="Web-{40B669BC-29FB-BF20-8FCA-96C592A8BEE9}" dt="2024-04-24T13:58:02.291" v="36" actId="1076"/>
        <pc:sldMkLst>
          <pc:docMk/>
          <pc:sldMk cId="25047692" sldId="262"/>
        </pc:sldMkLst>
        <pc:spChg chg="add del">
          <ac:chgData name="Thaís Muraro" userId="S::thais.m@ufsc.br::3de24667-61e0-4550-8eae-ccae395951f7" providerId="AD" clId="Web-{40B669BC-29FB-BF20-8FCA-96C592A8BEE9}" dt="2024-04-24T13:56:29.898" v="1"/>
          <ac:spMkLst>
            <pc:docMk/>
            <pc:sldMk cId="25047692" sldId="262"/>
            <ac:spMk id="4" creationId="{44746D1F-A6F4-CDFB-E805-1AA3B68A3285}"/>
          </ac:spMkLst>
        </pc:spChg>
        <pc:spChg chg="del">
          <ac:chgData name="Thaís Muraro" userId="S::thais.m@ufsc.br::3de24667-61e0-4550-8eae-ccae395951f7" providerId="AD" clId="Web-{40B669BC-29FB-BF20-8FCA-96C592A8BEE9}" dt="2024-04-24T13:56:31.054" v="2"/>
          <ac:spMkLst>
            <pc:docMk/>
            <pc:sldMk cId="25047692" sldId="262"/>
            <ac:spMk id="5" creationId="{816455EC-1BD4-5254-6B19-3CABCAEDE6C8}"/>
          </ac:spMkLst>
        </pc:spChg>
        <pc:spChg chg="mod topLvl">
          <ac:chgData name="Thaís Muraro" userId="S::thais.m@ufsc.br::3de24667-61e0-4550-8eae-ccae395951f7" providerId="AD" clId="Web-{40B669BC-29FB-BF20-8FCA-96C592A8BEE9}" dt="2024-04-24T13:57:38.384" v="32" actId="1076"/>
          <ac:spMkLst>
            <pc:docMk/>
            <pc:sldMk cId="25047692" sldId="262"/>
            <ac:spMk id="7" creationId="{75E1E2F8-3BD2-B0F2-22D7-F9DB74F1B269}"/>
          </ac:spMkLst>
        </pc:spChg>
        <pc:spChg chg="mod topLvl">
          <ac:chgData name="Thaís Muraro" userId="S::thais.m@ufsc.br::3de24667-61e0-4550-8eae-ccae395951f7" providerId="AD" clId="Web-{40B669BC-29FB-BF20-8FCA-96C592A8BEE9}" dt="2024-04-24T13:57:38.384" v="30" actId="1076"/>
          <ac:spMkLst>
            <pc:docMk/>
            <pc:sldMk cId="25047692" sldId="262"/>
            <ac:spMk id="9" creationId="{9238D6D0-A4B1-40BD-99AD-FA543C132C0F}"/>
          </ac:spMkLst>
        </pc:spChg>
        <pc:spChg chg="mod topLvl">
          <ac:chgData name="Thaís Muraro" userId="S::thais.m@ufsc.br::3de24667-61e0-4550-8eae-ccae395951f7" providerId="AD" clId="Web-{40B669BC-29FB-BF20-8FCA-96C592A8BEE9}" dt="2024-04-24T13:57:38.384" v="29" actId="1076"/>
          <ac:spMkLst>
            <pc:docMk/>
            <pc:sldMk cId="25047692" sldId="262"/>
            <ac:spMk id="10" creationId="{B1785B29-04D4-24D0-CB24-66278E352C7D}"/>
          </ac:spMkLst>
        </pc:spChg>
        <pc:spChg chg="mod topLvl">
          <ac:chgData name="Thaís Muraro" userId="S::thais.m@ufsc.br::3de24667-61e0-4550-8eae-ccae395951f7" providerId="AD" clId="Web-{40B669BC-29FB-BF20-8FCA-96C592A8BEE9}" dt="2024-04-24T13:57:38.384" v="28" actId="1076"/>
          <ac:spMkLst>
            <pc:docMk/>
            <pc:sldMk cId="25047692" sldId="262"/>
            <ac:spMk id="11" creationId="{4BD8D1A5-325B-F038-1B9B-9F1029A12BB0}"/>
          </ac:spMkLst>
        </pc:spChg>
        <pc:spChg chg="mod topLvl">
          <ac:chgData name="Thaís Muraro" userId="S::thais.m@ufsc.br::3de24667-61e0-4550-8eae-ccae395951f7" providerId="AD" clId="Web-{40B669BC-29FB-BF20-8FCA-96C592A8BEE9}" dt="2024-04-24T13:57:38.384" v="27" actId="1076"/>
          <ac:spMkLst>
            <pc:docMk/>
            <pc:sldMk cId="25047692" sldId="262"/>
            <ac:spMk id="12" creationId="{580E6049-112A-1A03-1647-9B00D1E3BE5D}"/>
          </ac:spMkLst>
        </pc:spChg>
        <pc:spChg chg="mod topLvl">
          <ac:chgData name="Thaís Muraro" userId="S::thais.m@ufsc.br::3de24667-61e0-4550-8eae-ccae395951f7" providerId="AD" clId="Web-{40B669BC-29FB-BF20-8FCA-96C592A8BEE9}" dt="2024-04-24T13:57:38.368" v="26" actId="1076"/>
          <ac:spMkLst>
            <pc:docMk/>
            <pc:sldMk cId="25047692" sldId="262"/>
            <ac:spMk id="13" creationId="{B0073745-3DBB-0B4E-8F7E-D150086A0526}"/>
          </ac:spMkLst>
        </pc:spChg>
        <pc:spChg chg="mod topLvl">
          <ac:chgData name="Thaís Muraro" userId="S::thais.m@ufsc.br::3de24667-61e0-4550-8eae-ccae395951f7" providerId="AD" clId="Web-{40B669BC-29FB-BF20-8FCA-96C592A8BEE9}" dt="2024-04-24T13:57:38.368" v="25" actId="1076"/>
          <ac:spMkLst>
            <pc:docMk/>
            <pc:sldMk cId="25047692" sldId="262"/>
            <ac:spMk id="14" creationId="{87D49A6A-6185-0326-6807-9D7A6825C8BF}"/>
          </ac:spMkLst>
        </pc:spChg>
        <pc:spChg chg="mod topLvl">
          <ac:chgData name="Thaís Muraro" userId="S::thais.m@ufsc.br::3de24667-61e0-4550-8eae-ccae395951f7" providerId="AD" clId="Web-{40B669BC-29FB-BF20-8FCA-96C592A8BEE9}" dt="2024-04-24T13:57:38.368" v="21" actId="1076"/>
          <ac:spMkLst>
            <pc:docMk/>
            <pc:sldMk cId="25047692" sldId="262"/>
            <ac:spMk id="18" creationId="{59B044C2-3B99-2A2E-E4BB-295F4A3F9123}"/>
          </ac:spMkLst>
        </pc:spChg>
        <pc:grpChg chg="add del">
          <ac:chgData name="Thaís Muraro" userId="S::thais.m@ufsc.br::3de24667-61e0-4550-8eae-ccae395951f7" providerId="AD" clId="Web-{40B669BC-29FB-BF20-8FCA-96C592A8BEE9}" dt="2024-04-24T13:57:26.274" v="4"/>
          <ac:grpSpMkLst>
            <pc:docMk/>
            <pc:sldMk cId="25047692" sldId="262"/>
            <ac:grpSpMk id="21" creationId="{45991594-FA75-529A-C9C8-A4D48701F772}"/>
          </ac:grpSpMkLst>
        </pc:grpChg>
        <pc:picChg chg="mod topLvl">
          <ac:chgData name="Thaís Muraro" userId="S::thais.m@ufsc.br::3de24667-61e0-4550-8eae-ccae395951f7" providerId="AD" clId="Web-{40B669BC-29FB-BF20-8FCA-96C592A8BEE9}" dt="2024-04-24T13:57:38.368" v="23" actId="1076"/>
          <ac:picMkLst>
            <pc:docMk/>
            <pc:sldMk cId="25047692" sldId="262"/>
            <ac:picMk id="16" creationId="{FD3DD302-800E-81E0-4F30-17A7EE1FA1FA}"/>
          </ac:picMkLst>
        </pc:picChg>
        <pc:picChg chg="mod topLvl">
          <ac:chgData name="Thaís Muraro" userId="S::thais.m@ufsc.br::3de24667-61e0-4550-8eae-ccae395951f7" providerId="AD" clId="Web-{40B669BC-29FB-BF20-8FCA-96C592A8BEE9}" dt="2024-04-24T13:57:38.368" v="22" actId="1076"/>
          <ac:picMkLst>
            <pc:docMk/>
            <pc:sldMk cId="25047692" sldId="262"/>
            <ac:picMk id="17" creationId="{EC7904D0-8D8C-E2F3-3E1B-447423873834}"/>
          </ac:picMkLst>
        </pc:picChg>
        <pc:picChg chg="mod topLvl">
          <ac:chgData name="Thaís Muraro" userId="S::thais.m@ufsc.br::3de24667-61e0-4550-8eae-ccae395951f7" providerId="AD" clId="Web-{40B669BC-29FB-BF20-8FCA-96C592A8BEE9}" dt="2024-04-24T13:57:38.368" v="20" actId="1076"/>
          <ac:picMkLst>
            <pc:docMk/>
            <pc:sldMk cId="25047692" sldId="262"/>
            <ac:picMk id="19" creationId="{BB555579-5AE6-5D76-48A9-66ABC199C8B3}"/>
          </ac:picMkLst>
        </pc:picChg>
        <pc:cxnChg chg="mod topLvl">
          <ac:chgData name="Thaís Muraro" userId="S::thais.m@ufsc.br::3de24667-61e0-4550-8eae-ccae395951f7" providerId="AD" clId="Web-{40B669BC-29FB-BF20-8FCA-96C592A8BEE9}" dt="2024-04-24T13:57:38.384" v="31" actId="1076"/>
          <ac:cxnSpMkLst>
            <pc:docMk/>
            <pc:sldMk cId="25047692" sldId="262"/>
            <ac:cxnSpMk id="8" creationId="{5A2E6D0C-ED06-1CCC-23D2-220FD3F812B3}"/>
          </ac:cxnSpMkLst>
        </pc:cxnChg>
        <pc:cxnChg chg="mod topLvl">
          <ac:chgData name="Thaís Muraro" userId="S::thais.m@ufsc.br::3de24667-61e0-4550-8eae-ccae395951f7" providerId="AD" clId="Web-{40B669BC-29FB-BF20-8FCA-96C592A8BEE9}" dt="2024-04-24T13:57:38.368" v="24" actId="1076"/>
          <ac:cxnSpMkLst>
            <pc:docMk/>
            <pc:sldMk cId="25047692" sldId="262"/>
            <ac:cxnSpMk id="15" creationId="{45D908B3-7516-24BD-4FCB-31BD666C18BB}"/>
          </ac:cxnSpMkLst>
        </pc:cxnChg>
        <pc:cxnChg chg="mod topLvl">
          <ac:chgData name="Thaís Muraro" userId="S::thais.m@ufsc.br::3de24667-61e0-4550-8eae-ccae395951f7" providerId="AD" clId="Web-{40B669BC-29FB-BF20-8FCA-96C592A8BEE9}" dt="2024-04-24T13:58:02.291" v="36" actId="1076"/>
          <ac:cxnSpMkLst>
            <pc:docMk/>
            <pc:sldMk cId="25047692" sldId="262"/>
            <ac:cxnSpMk id="20" creationId="{D14DABDF-A42F-8194-F169-A24FFAF48CA2}"/>
          </ac:cxnSpMkLst>
        </pc:cxnChg>
      </pc:sldChg>
    </pc:docChg>
  </pc:docChgLst>
  <pc:docChgLst>
    <pc:chgData name="fepastana1@gmail.com" userId="S::urn:spo:guest#fepastana1@gmail.com::" providerId="AD" clId="Web-{A312853C-3153-0455-3E87-70CD74484043}"/>
    <pc:docChg chg="modSld">
      <pc:chgData name="fepastana1@gmail.com" userId="S::urn:spo:guest#fepastana1@gmail.com::" providerId="AD" clId="Web-{A312853C-3153-0455-3E87-70CD74484043}" dt="2024-05-23T15:40:40.481" v="15"/>
      <pc:docMkLst>
        <pc:docMk/>
      </pc:docMkLst>
      <pc:sldChg chg="addSp delSp modSp addAnim delAnim">
        <pc:chgData name="fepastana1@gmail.com" userId="S::urn:spo:guest#fepastana1@gmail.com::" providerId="AD" clId="Web-{A312853C-3153-0455-3E87-70CD74484043}" dt="2024-05-23T15:40:40.481" v="15"/>
        <pc:sldMkLst>
          <pc:docMk/>
          <pc:sldMk cId="1644139021" sldId="369"/>
        </pc:sldMkLst>
        <pc:spChg chg="mod">
          <ac:chgData name="fepastana1@gmail.com" userId="S::urn:spo:guest#fepastana1@gmail.com::" providerId="AD" clId="Web-{A312853C-3153-0455-3E87-70CD74484043}" dt="2024-05-23T15:40:36.013" v="11" actId="14100"/>
          <ac:spMkLst>
            <pc:docMk/>
            <pc:sldMk cId="1644139021" sldId="369"/>
            <ac:spMk id="3" creationId="{F5572795-EDB5-86AD-038B-EA68DCB77FC9}"/>
          </ac:spMkLst>
        </pc:spChg>
        <pc:picChg chg="add del mod">
          <ac:chgData name="fepastana1@gmail.com" userId="S::urn:spo:guest#fepastana1@gmail.com::" providerId="AD" clId="Web-{A312853C-3153-0455-3E87-70CD74484043}" dt="2024-05-23T15:38:26.940" v="3"/>
          <ac:picMkLst>
            <pc:docMk/>
            <pc:sldMk cId="1644139021" sldId="369"/>
            <ac:picMk id="4" creationId="{18420511-52E7-786B-F468-76373ECB1933}"/>
          </ac:picMkLst>
        </pc:picChg>
        <pc:picChg chg="add del mod">
          <ac:chgData name="fepastana1@gmail.com" userId="S::urn:spo:guest#fepastana1@gmail.com::" providerId="AD" clId="Web-{A312853C-3153-0455-3E87-70CD74484043}" dt="2024-05-23T15:40:40.481" v="15"/>
          <ac:picMkLst>
            <pc:docMk/>
            <pc:sldMk cId="1644139021" sldId="369"/>
            <ac:picMk id="6" creationId="{4D683AD9-08EE-75B2-BBC0-35D3E688D173}"/>
          </ac:picMkLst>
        </pc:picChg>
      </pc:sldChg>
    </pc:docChg>
  </pc:docChgLst>
  <pc:docChgLst>
    <pc:chgData name="muraro.thais@gmail.com" userId="S::urn:spo:guest#muraro.thais@gmail.com::" providerId="AD" clId="Web-{A957CBA1-BE35-1E47-B27E-9A5B4BAC7A6A}"/>
    <pc:docChg chg="modSld">
      <pc:chgData name="muraro.thais@gmail.com" userId="S::urn:spo:guest#muraro.thais@gmail.com::" providerId="AD" clId="Web-{A957CBA1-BE35-1E47-B27E-9A5B4BAC7A6A}" dt="2024-05-23T16:45:35.123" v="3" actId="1076"/>
      <pc:docMkLst>
        <pc:docMk/>
      </pc:docMkLst>
      <pc:sldChg chg="modSp">
        <pc:chgData name="muraro.thais@gmail.com" userId="S::urn:spo:guest#muraro.thais@gmail.com::" providerId="AD" clId="Web-{A957CBA1-BE35-1E47-B27E-9A5B4BAC7A6A}" dt="2024-05-23T16:44:29.622" v="1" actId="20577"/>
        <pc:sldMkLst>
          <pc:docMk/>
          <pc:sldMk cId="3522963981" sldId="257"/>
        </pc:sldMkLst>
        <pc:spChg chg="mod">
          <ac:chgData name="muraro.thais@gmail.com" userId="S::urn:spo:guest#muraro.thais@gmail.com::" providerId="AD" clId="Web-{A957CBA1-BE35-1E47-B27E-9A5B4BAC7A6A}" dt="2024-05-23T16:44:29.622" v="1" actId="20577"/>
          <ac:spMkLst>
            <pc:docMk/>
            <pc:sldMk cId="3522963981" sldId="257"/>
            <ac:spMk id="16" creationId="{95F1B206-7E25-F493-F05E-9CFC1D6990DA}"/>
          </ac:spMkLst>
        </pc:spChg>
      </pc:sldChg>
      <pc:sldChg chg="modSp">
        <pc:chgData name="muraro.thais@gmail.com" userId="S::urn:spo:guest#muraro.thais@gmail.com::" providerId="AD" clId="Web-{A957CBA1-BE35-1E47-B27E-9A5B4BAC7A6A}" dt="2024-05-23T16:45:35.123" v="3" actId="1076"/>
        <pc:sldMkLst>
          <pc:docMk/>
          <pc:sldMk cId="4119155192" sldId="367"/>
        </pc:sldMkLst>
        <pc:spChg chg="mod">
          <ac:chgData name="muraro.thais@gmail.com" userId="S::urn:spo:guest#muraro.thais@gmail.com::" providerId="AD" clId="Web-{A957CBA1-BE35-1E47-B27E-9A5B4BAC7A6A}" dt="2024-05-23T16:45:35.123" v="3" actId="1076"/>
          <ac:spMkLst>
            <pc:docMk/>
            <pc:sldMk cId="4119155192" sldId="367"/>
            <ac:spMk id="3" creationId="{F5572795-EDB5-86AD-038B-EA68DCB77FC9}"/>
          </ac:spMkLst>
        </pc:spChg>
      </pc:sldChg>
    </pc:docChg>
  </pc:docChgLst>
  <pc:docChgLst>
    <pc:chgData name="Thaís Muraro" userId="S::thais.m@ufsc.br::3de24667-61e0-4550-8eae-ccae395951f7" providerId="AD" clId="Web-{8596DA8D-C034-B4AF-C4F9-CD699EAFB9EF}"/>
    <pc:docChg chg="modSld addMainMaster delMainMaster">
      <pc:chgData name="Thaís Muraro" userId="S::thais.m@ufsc.br::3de24667-61e0-4550-8eae-ccae395951f7" providerId="AD" clId="Web-{8596DA8D-C034-B4AF-C4F9-CD699EAFB9EF}" dt="2024-04-15T16:33:42.492" v="9"/>
      <pc:docMkLst>
        <pc:docMk/>
      </pc:docMkLst>
      <pc:sldChg chg="addSp delSp modSp mod setBg modClrScheme delDesignElem chgLayout">
        <pc:chgData name="Thaís Muraro" userId="S::thais.m@ufsc.br::3de24667-61e0-4550-8eae-ccae395951f7" providerId="AD" clId="Web-{8596DA8D-C034-B4AF-C4F9-CD699EAFB9EF}" dt="2024-04-15T16:33:42.492" v="9"/>
        <pc:sldMkLst>
          <pc:docMk/>
          <pc:sldMk cId="988977761" sldId="256"/>
        </pc:sldMkLst>
        <pc:spChg chg="del mod ord">
          <ac:chgData name="Thaís Muraro" userId="S::thais.m@ufsc.br::3de24667-61e0-4550-8eae-ccae395951f7" providerId="AD" clId="Web-{8596DA8D-C034-B4AF-C4F9-CD699EAFB9EF}" dt="2024-04-15T16:33:38.601" v="7"/>
          <ac:spMkLst>
            <pc:docMk/>
            <pc:sldMk cId="988977761" sldId="256"/>
            <ac:spMk id="2" creationId="{00000000-0000-0000-0000-000000000000}"/>
          </ac:spMkLst>
        </pc:spChg>
        <pc:spChg chg="del mod ord">
          <ac:chgData name="Thaís Muraro" userId="S::thais.m@ufsc.br::3de24667-61e0-4550-8eae-ccae395951f7" providerId="AD" clId="Web-{8596DA8D-C034-B4AF-C4F9-CD699EAFB9EF}" dt="2024-04-15T16:33:40.726" v="8"/>
          <ac:spMkLst>
            <pc:docMk/>
            <pc:sldMk cId="988977761" sldId="256"/>
            <ac:spMk id="3" creationId="{00000000-0000-0000-0000-000000000000}"/>
          </ac:spMkLst>
        </pc:spChg>
        <pc:spChg chg="add">
          <ac:chgData name="Thaís Muraro" userId="S::thais.m@ufsc.br::3de24667-61e0-4550-8eae-ccae395951f7" providerId="AD" clId="Web-{8596DA8D-C034-B4AF-C4F9-CD699EAFB9EF}" dt="2024-04-15T16:32:32.677" v="4"/>
          <ac:spMkLst>
            <pc:docMk/>
            <pc:sldMk cId="988977761" sldId="256"/>
            <ac:spMk id="6" creationId="{F5F0CD5C-72F3-4090-8A69-8E15CB432AC2}"/>
          </ac:spMkLst>
        </pc:spChg>
        <pc:spChg chg="add del">
          <ac:chgData name="Thaís Muraro" userId="S::thais.m@ufsc.br::3de24667-61e0-4550-8eae-ccae395951f7" providerId="AD" clId="Web-{8596DA8D-C034-B4AF-C4F9-CD699EAFB9EF}" dt="2024-04-15T16:33:42.492" v="9"/>
          <ac:spMkLst>
            <pc:docMk/>
            <pc:sldMk cId="988977761" sldId="256"/>
            <ac:spMk id="7" creationId="{217496A2-9394-4FB7-BA0E-717D2D2E7A43}"/>
          </ac:spMkLst>
        </pc:spChg>
        <pc:spChg chg="add del">
          <ac:chgData name="Thaís Muraro" userId="S::thais.m@ufsc.br::3de24667-61e0-4550-8eae-ccae395951f7" providerId="AD" clId="Web-{8596DA8D-C034-B4AF-C4F9-CD699EAFB9EF}" dt="2024-04-15T16:32:23.239" v="1"/>
          <ac:spMkLst>
            <pc:docMk/>
            <pc:sldMk cId="988977761" sldId="256"/>
            <ac:spMk id="9" creationId="{0671A8AE-40A1-4631-A6B8-581AFF065482}"/>
          </ac:spMkLst>
        </pc:spChg>
        <pc:spChg chg="add del">
          <ac:chgData name="Thaís Muraro" userId="S::thais.m@ufsc.br::3de24667-61e0-4550-8eae-ccae395951f7" providerId="AD" clId="Web-{8596DA8D-C034-B4AF-C4F9-CD699EAFB9EF}" dt="2024-04-15T16:32:23.239" v="1"/>
          <ac:spMkLst>
            <pc:docMk/>
            <pc:sldMk cId="988977761" sldId="256"/>
            <ac:spMk id="11" creationId="{A44CD100-6267-4E62-AA64-2182A3A6A1C0}"/>
          </ac:spMkLst>
        </pc:spChg>
        <pc:spChg chg="add del">
          <ac:chgData name="Thaís Muraro" userId="S::thais.m@ufsc.br::3de24667-61e0-4550-8eae-ccae395951f7" providerId="AD" clId="Web-{8596DA8D-C034-B4AF-C4F9-CD699EAFB9EF}" dt="2024-04-15T16:32:23.239" v="1"/>
          <ac:spMkLst>
            <pc:docMk/>
            <pc:sldMk cId="988977761" sldId="256"/>
            <ac:spMk id="13" creationId="{AF2F604E-43BE-4DC3-B983-E071523364F8}"/>
          </ac:spMkLst>
        </pc:spChg>
        <pc:spChg chg="add del">
          <ac:chgData name="Thaís Muraro" userId="S::thais.m@ufsc.br::3de24667-61e0-4550-8eae-ccae395951f7" providerId="AD" clId="Web-{8596DA8D-C034-B4AF-C4F9-CD699EAFB9EF}" dt="2024-04-15T16:32:23.239" v="1"/>
          <ac:spMkLst>
            <pc:docMk/>
            <pc:sldMk cId="988977761" sldId="256"/>
            <ac:spMk id="15" creationId="{08C9B587-E65E-4B52-B37C-ABEBB6E87928}"/>
          </ac:spMkLst>
        </pc:spChg>
        <pc:spChg chg="add">
          <ac:chgData name="Thaís Muraro" userId="S::thais.m@ufsc.br::3de24667-61e0-4550-8eae-ccae395951f7" providerId="AD" clId="Web-{8596DA8D-C034-B4AF-C4F9-CD699EAFB9EF}" dt="2024-04-15T16:32:32.677" v="4"/>
          <ac:spMkLst>
            <pc:docMk/>
            <pc:sldMk cId="988977761" sldId="256"/>
            <ac:spMk id="17" creationId="{67374FB5-CBB7-46FF-95B5-2251BC6856ED}"/>
          </ac:spMkLst>
        </pc:spChg>
        <pc:spChg chg="add">
          <ac:chgData name="Thaís Muraro" userId="S::thais.m@ufsc.br::3de24667-61e0-4550-8eae-ccae395951f7" providerId="AD" clId="Web-{8596DA8D-C034-B4AF-C4F9-CD699EAFB9EF}" dt="2024-04-15T16:32:32.677" v="4"/>
          <ac:spMkLst>
            <pc:docMk/>
            <pc:sldMk cId="988977761" sldId="256"/>
            <ac:spMk id="19" creationId="{34BCEAB7-D9E0-40A4-9254-8593BD346EAB}"/>
          </ac:spMkLst>
        </pc:spChg>
        <pc:spChg chg="add">
          <ac:chgData name="Thaís Muraro" userId="S::thais.m@ufsc.br::3de24667-61e0-4550-8eae-ccae395951f7" providerId="AD" clId="Web-{8596DA8D-C034-B4AF-C4F9-CD699EAFB9EF}" dt="2024-04-15T16:32:32.677" v="4"/>
          <ac:spMkLst>
            <pc:docMk/>
            <pc:sldMk cId="988977761" sldId="256"/>
            <ac:spMk id="21" creationId="{D567A354-BB63-405C-8E5F-2F510E670F16}"/>
          </ac:spMkLst>
        </pc:spChg>
        <pc:spChg chg="add">
          <ac:chgData name="Thaís Muraro" userId="S::thais.m@ufsc.br::3de24667-61e0-4550-8eae-ccae395951f7" providerId="AD" clId="Web-{8596DA8D-C034-B4AF-C4F9-CD699EAFB9EF}" dt="2024-04-15T16:32:32.677" v="4"/>
          <ac:spMkLst>
            <pc:docMk/>
            <pc:sldMk cId="988977761" sldId="256"/>
            <ac:spMk id="23" creationId="{9185A8D7-2F20-4F7A-97BE-21DB1654C7F7}"/>
          </ac:spMkLst>
        </pc:spChg>
        <pc:spChg chg="add">
          <ac:chgData name="Thaís Muraro" userId="S::thais.m@ufsc.br::3de24667-61e0-4550-8eae-ccae395951f7" providerId="AD" clId="Web-{8596DA8D-C034-B4AF-C4F9-CD699EAFB9EF}" dt="2024-04-15T16:32:32.677" v="4"/>
          <ac:spMkLst>
            <pc:docMk/>
            <pc:sldMk cId="988977761" sldId="256"/>
            <ac:spMk id="25" creationId="{CB65BD56-22B3-4E13-BFCA-B8E8BEB92D6C}"/>
          </ac:spMkLst>
        </pc:spChg>
        <pc:spChg chg="add">
          <ac:chgData name="Thaís Muraro" userId="S::thais.m@ufsc.br::3de24667-61e0-4550-8eae-ccae395951f7" providerId="AD" clId="Web-{8596DA8D-C034-B4AF-C4F9-CD699EAFB9EF}" dt="2024-04-15T16:32:32.677" v="4"/>
          <ac:spMkLst>
            <pc:docMk/>
            <pc:sldMk cId="988977761" sldId="256"/>
            <ac:spMk id="27" creationId="{6790ED68-BCA0-4247-A72F-1CB85DF068C3}"/>
          </ac:spMkLst>
        </pc:spChg>
        <pc:spChg chg="add">
          <ac:chgData name="Thaís Muraro" userId="S::thais.m@ufsc.br::3de24667-61e0-4550-8eae-ccae395951f7" providerId="AD" clId="Web-{8596DA8D-C034-B4AF-C4F9-CD699EAFB9EF}" dt="2024-04-15T16:32:32.677" v="4"/>
          <ac:spMkLst>
            <pc:docMk/>
            <pc:sldMk cId="988977761" sldId="256"/>
            <ac:spMk id="29" creationId="{DD0F2B3F-DC55-4FA7-B667-1ACD07920937}"/>
          </ac:spMkLst>
        </pc:spChg>
        <pc:picChg chg="add del mod">
          <ac:chgData name="Thaís Muraro" userId="S::thais.m@ufsc.br::3de24667-61e0-4550-8eae-ccae395951f7" providerId="AD" clId="Web-{8596DA8D-C034-B4AF-C4F9-CD699EAFB9EF}" dt="2024-04-15T16:33:24.663" v="6"/>
          <ac:picMkLst>
            <pc:docMk/>
            <pc:sldMk cId="988977761" sldId="256"/>
            <ac:picMk id="4" creationId="{506F51A7-AA44-88B3-98DC-D4338FF73F07}"/>
          </ac:picMkLst>
        </pc:picChg>
        <pc:cxnChg chg="add">
          <ac:chgData name="Thaís Muraro" userId="S::thais.m@ufsc.br::3de24667-61e0-4550-8eae-ccae395951f7" providerId="AD" clId="Web-{8596DA8D-C034-B4AF-C4F9-CD699EAFB9EF}" dt="2024-04-15T16:32:32.677" v="4"/>
          <ac:cxnSpMkLst>
            <pc:docMk/>
            <pc:sldMk cId="988977761" sldId="256"/>
            <ac:cxnSpMk id="8" creationId="{D02CF681-4765-4E88-802F-B2474DCD516A}"/>
          </ac:cxnSpMkLst>
        </pc:cxnChg>
        <pc:cxnChg chg="add">
          <ac:chgData name="Thaís Muraro" userId="S::thais.m@ufsc.br::3de24667-61e0-4550-8eae-ccae395951f7" providerId="AD" clId="Web-{8596DA8D-C034-B4AF-C4F9-CD699EAFB9EF}" dt="2024-04-15T16:32:32.677" v="4"/>
          <ac:cxnSpMkLst>
            <pc:docMk/>
            <pc:sldMk cId="988977761" sldId="256"/>
            <ac:cxnSpMk id="10" creationId="{3D57B2BA-243C-45C7-A5D8-46CA719437FC}"/>
          </ac:cxnSpMkLst>
        </pc:cxnChg>
      </pc:sldChg>
      <pc:sldMasterChg chg="del delSldLayout">
        <pc:chgData name="Thaís Muraro" userId="S::thais.m@ufsc.br::3de24667-61e0-4550-8eae-ccae395951f7" providerId="AD" clId="Web-{8596DA8D-C034-B4AF-C4F9-CD699EAFB9EF}" dt="2024-04-15T16:32:17.582" v="0"/>
        <pc:sldMasterMkLst>
          <pc:docMk/>
          <pc:sldMasterMk cId="3132066477" sldId="2147483648"/>
        </pc:sldMasterMkLst>
        <pc:sldLayoutChg chg="del">
          <pc:chgData name="Thaís Muraro" userId="S::thais.m@ufsc.br::3de24667-61e0-4550-8eae-ccae395951f7" providerId="AD" clId="Web-{8596DA8D-C034-B4AF-C4F9-CD699EAFB9EF}" dt="2024-04-15T16:32:17.582" v="0"/>
          <pc:sldLayoutMkLst>
            <pc:docMk/>
            <pc:sldMasterMk cId="3132066477" sldId="2147483648"/>
            <pc:sldLayoutMk cId="1035360755" sldId="2147483649"/>
          </pc:sldLayoutMkLst>
        </pc:sldLayoutChg>
        <pc:sldLayoutChg chg="del">
          <pc:chgData name="Thaís Muraro" userId="S::thais.m@ufsc.br::3de24667-61e0-4550-8eae-ccae395951f7" providerId="AD" clId="Web-{8596DA8D-C034-B4AF-C4F9-CD699EAFB9EF}" dt="2024-04-15T16:32:17.582" v="0"/>
          <pc:sldLayoutMkLst>
            <pc:docMk/>
            <pc:sldMasterMk cId="3132066477" sldId="2147483648"/>
            <pc:sldLayoutMk cId="373056942" sldId="2147483650"/>
          </pc:sldLayoutMkLst>
        </pc:sldLayoutChg>
        <pc:sldLayoutChg chg="del">
          <pc:chgData name="Thaís Muraro" userId="S::thais.m@ufsc.br::3de24667-61e0-4550-8eae-ccae395951f7" providerId="AD" clId="Web-{8596DA8D-C034-B4AF-C4F9-CD699EAFB9EF}" dt="2024-04-15T16:32:17.582" v="0"/>
          <pc:sldLayoutMkLst>
            <pc:docMk/>
            <pc:sldMasterMk cId="3132066477" sldId="2147483648"/>
            <pc:sldLayoutMk cId="614626343" sldId="2147483651"/>
          </pc:sldLayoutMkLst>
        </pc:sldLayoutChg>
        <pc:sldLayoutChg chg="del">
          <pc:chgData name="Thaís Muraro" userId="S::thais.m@ufsc.br::3de24667-61e0-4550-8eae-ccae395951f7" providerId="AD" clId="Web-{8596DA8D-C034-B4AF-C4F9-CD699EAFB9EF}" dt="2024-04-15T16:32:17.582" v="0"/>
          <pc:sldLayoutMkLst>
            <pc:docMk/>
            <pc:sldMasterMk cId="3132066477" sldId="2147483648"/>
            <pc:sldLayoutMk cId="3056420395" sldId="2147483652"/>
          </pc:sldLayoutMkLst>
        </pc:sldLayoutChg>
        <pc:sldLayoutChg chg="del">
          <pc:chgData name="Thaís Muraro" userId="S::thais.m@ufsc.br::3de24667-61e0-4550-8eae-ccae395951f7" providerId="AD" clId="Web-{8596DA8D-C034-B4AF-C4F9-CD699EAFB9EF}" dt="2024-04-15T16:32:17.582" v="0"/>
          <pc:sldLayoutMkLst>
            <pc:docMk/>
            <pc:sldMasterMk cId="3132066477" sldId="2147483648"/>
            <pc:sldLayoutMk cId="2849149329" sldId="2147483653"/>
          </pc:sldLayoutMkLst>
        </pc:sldLayoutChg>
        <pc:sldLayoutChg chg="del">
          <pc:chgData name="Thaís Muraro" userId="S::thais.m@ufsc.br::3de24667-61e0-4550-8eae-ccae395951f7" providerId="AD" clId="Web-{8596DA8D-C034-B4AF-C4F9-CD699EAFB9EF}" dt="2024-04-15T16:32:17.582" v="0"/>
          <pc:sldLayoutMkLst>
            <pc:docMk/>
            <pc:sldMasterMk cId="3132066477" sldId="2147483648"/>
            <pc:sldLayoutMk cId="2455507687" sldId="2147483654"/>
          </pc:sldLayoutMkLst>
        </pc:sldLayoutChg>
        <pc:sldLayoutChg chg="del">
          <pc:chgData name="Thaís Muraro" userId="S::thais.m@ufsc.br::3de24667-61e0-4550-8eae-ccae395951f7" providerId="AD" clId="Web-{8596DA8D-C034-B4AF-C4F9-CD699EAFB9EF}" dt="2024-04-15T16:32:17.582" v="0"/>
          <pc:sldLayoutMkLst>
            <pc:docMk/>
            <pc:sldMasterMk cId="3132066477" sldId="2147483648"/>
            <pc:sldLayoutMk cId="969934796" sldId="2147483655"/>
          </pc:sldLayoutMkLst>
        </pc:sldLayoutChg>
        <pc:sldLayoutChg chg="del">
          <pc:chgData name="Thaís Muraro" userId="S::thais.m@ufsc.br::3de24667-61e0-4550-8eae-ccae395951f7" providerId="AD" clId="Web-{8596DA8D-C034-B4AF-C4F9-CD699EAFB9EF}" dt="2024-04-15T16:32:17.582" v="0"/>
          <pc:sldLayoutMkLst>
            <pc:docMk/>
            <pc:sldMasterMk cId="3132066477" sldId="2147483648"/>
            <pc:sldLayoutMk cId="4089164687" sldId="2147483656"/>
          </pc:sldLayoutMkLst>
        </pc:sldLayoutChg>
        <pc:sldLayoutChg chg="del">
          <pc:chgData name="Thaís Muraro" userId="S::thais.m@ufsc.br::3de24667-61e0-4550-8eae-ccae395951f7" providerId="AD" clId="Web-{8596DA8D-C034-B4AF-C4F9-CD699EAFB9EF}" dt="2024-04-15T16:32:17.582" v="0"/>
          <pc:sldLayoutMkLst>
            <pc:docMk/>
            <pc:sldMasterMk cId="3132066477" sldId="2147483648"/>
            <pc:sldLayoutMk cId="3580662306" sldId="2147483657"/>
          </pc:sldLayoutMkLst>
        </pc:sldLayoutChg>
        <pc:sldLayoutChg chg="del">
          <pc:chgData name="Thaís Muraro" userId="S::thais.m@ufsc.br::3de24667-61e0-4550-8eae-ccae395951f7" providerId="AD" clId="Web-{8596DA8D-C034-B4AF-C4F9-CD699EAFB9EF}" dt="2024-04-15T16:32:17.582" v="0"/>
          <pc:sldLayoutMkLst>
            <pc:docMk/>
            <pc:sldMasterMk cId="3132066477" sldId="2147483648"/>
            <pc:sldLayoutMk cId="1042510944" sldId="2147483658"/>
          </pc:sldLayoutMkLst>
        </pc:sldLayoutChg>
        <pc:sldLayoutChg chg="del">
          <pc:chgData name="Thaís Muraro" userId="S::thais.m@ufsc.br::3de24667-61e0-4550-8eae-ccae395951f7" providerId="AD" clId="Web-{8596DA8D-C034-B4AF-C4F9-CD699EAFB9EF}" dt="2024-04-15T16:32:17.582" v="0"/>
          <pc:sldLayoutMkLst>
            <pc:docMk/>
            <pc:sldMasterMk cId="3132066477" sldId="2147483648"/>
            <pc:sldLayoutMk cId="2851718795" sldId="2147483659"/>
          </pc:sldLayoutMkLst>
        </pc:sldLayoutChg>
      </pc:sldMasterChg>
      <pc:sldMasterChg chg="add del addSldLayout delSldLayout">
        <pc:chgData name="Thaís Muraro" userId="S::thais.m@ufsc.br::3de24667-61e0-4550-8eae-ccae395951f7" providerId="AD" clId="Web-{8596DA8D-C034-B4AF-C4F9-CD699EAFB9EF}" dt="2024-04-15T16:32:23.239" v="1"/>
        <pc:sldMasterMkLst>
          <pc:docMk/>
          <pc:sldMasterMk cId="3843458270" sldId="2147483757"/>
        </pc:sldMasterMkLst>
        <pc:sldLayoutChg chg="add del">
          <pc:chgData name="Thaís Muraro" userId="S::thais.m@ufsc.br::3de24667-61e0-4550-8eae-ccae395951f7" providerId="AD" clId="Web-{8596DA8D-C034-B4AF-C4F9-CD699EAFB9EF}" dt="2024-04-15T16:32:23.239" v="1"/>
          <pc:sldLayoutMkLst>
            <pc:docMk/>
            <pc:sldMasterMk cId="3843458270" sldId="2147483757"/>
            <pc:sldLayoutMk cId="709679193" sldId="2147483746"/>
          </pc:sldLayoutMkLst>
        </pc:sldLayoutChg>
        <pc:sldLayoutChg chg="add del">
          <pc:chgData name="Thaís Muraro" userId="S::thais.m@ufsc.br::3de24667-61e0-4550-8eae-ccae395951f7" providerId="AD" clId="Web-{8596DA8D-C034-B4AF-C4F9-CD699EAFB9EF}" dt="2024-04-15T16:32:23.239" v="1"/>
          <pc:sldLayoutMkLst>
            <pc:docMk/>
            <pc:sldMasterMk cId="3843458270" sldId="2147483757"/>
            <pc:sldLayoutMk cId="3147423887" sldId="2147483747"/>
          </pc:sldLayoutMkLst>
        </pc:sldLayoutChg>
        <pc:sldLayoutChg chg="add del">
          <pc:chgData name="Thaís Muraro" userId="S::thais.m@ufsc.br::3de24667-61e0-4550-8eae-ccae395951f7" providerId="AD" clId="Web-{8596DA8D-C034-B4AF-C4F9-CD699EAFB9EF}" dt="2024-04-15T16:32:23.239" v="1"/>
          <pc:sldLayoutMkLst>
            <pc:docMk/>
            <pc:sldMasterMk cId="3843458270" sldId="2147483757"/>
            <pc:sldLayoutMk cId="2390819157" sldId="2147483748"/>
          </pc:sldLayoutMkLst>
        </pc:sldLayoutChg>
        <pc:sldLayoutChg chg="add del">
          <pc:chgData name="Thaís Muraro" userId="S::thais.m@ufsc.br::3de24667-61e0-4550-8eae-ccae395951f7" providerId="AD" clId="Web-{8596DA8D-C034-B4AF-C4F9-CD699EAFB9EF}" dt="2024-04-15T16:32:23.239" v="1"/>
          <pc:sldLayoutMkLst>
            <pc:docMk/>
            <pc:sldMasterMk cId="3843458270" sldId="2147483757"/>
            <pc:sldLayoutMk cId="1733898990" sldId="2147483749"/>
          </pc:sldLayoutMkLst>
        </pc:sldLayoutChg>
        <pc:sldLayoutChg chg="add del">
          <pc:chgData name="Thaís Muraro" userId="S::thais.m@ufsc.br::3de24667-61e0-4550-8eae-ccae395951f7" providerId="AD" clId="Web-{8596DA8D-C034-B4AF-C4F9-CD699EAFB9EF}" dt="2024-04-15T16:32:23.239" v="1"/>
          <pc:sldLayoutMkLst>
            <pc:docMk/>
            <pc:sldMasterMk cId="3843458270" sldId="2147483757"/>
            <pc:sldLayoutMk cId="267222414" sldId="2147483750"/>
          </pc:sldLayoutMkLst>
        </pc:sldLayoutChg>
        <pc:sldLayoutChg chg="add del">
          <pc:chgData name="Thaís Muraro" userId="S::thais.m@ufsc.br::3de24667-61e0-4550-8eae-ccae395951f7" providerId="AD" clId="Web-{8596DA8D-C034-B4AF-C4F9-CD699EAFB9EF}" dt="2024-04-15T16:32:23.239" v="1"/>
          <pc:sldLayoutMkLst>
            <pc:docMk/>
            <pc:sldMasterMk cId="3843458270" sldId="2147483757"/>
            <pc:sldLayoutMk cId="2833317799" sldId="2147483751"/>
          </pc:sldLayoutMkLst>
        </pc:sldLayoutChg>
        <pc:sldLayoutChg chg="add del">
          <pc:chgData name="Thaís Muraro" userId="S::thais.m@ufsc.br::3de24667-61e0-4550-8eae-ccae395951f7" providerId="AD" clId="Web-{8596DA8D-C034-B4AF-C4F9-CD699EAFB9EF}" dt="2024-04-15T16:32:23.239" v="1"/>
          <pc:sldLayoutMkLst>
            <pc:docMk/>
            <pc:sldMasterMk cId="3843458270" sldId="2147483757"/>
            <pc:sldLayoutMk cId="2182891515" sldId="2147483752"/>
          </pc:sldLayoutMkLst>
        </pc:sldLayoutChg>
        <pc:sldLayoutChg chg="add del">
          <pc:chgData name="Thaís Muraro" userId="S::thais.m@ufsc.br::3de24667-61e0-4550-8eae-ccae395951f7" providerId="AD" clId="Web-{8596DA8D-C034-B4AF-C4F9-CD699EAFB9EF}" dt="2024-04-15T16:32:23.239" v="1"/>
          <pc:sldLayoutMkLst>
            <pc:docMk/>
            <pc:sldMasterMk cId="3843458270" sldId="2147483757"/>
            <pc:sldLayoutMk cId="2317943672" sldId="2147483753"/>
          </pc:sldLayoutMkLst>
        </pc:sldLayoutChg>
        <pc:sldLayoutChg chg="add del">
          <pc:chgData name="Thaís Muraro" userId="S::thais.m@ufsc.br::3de24667-61e0-4550-8eae-ccae395951f7" providerId="AD" clId="Web-{8596DA8D-C034-B4AF-C4F9-CD699EAFB9EF}" dt="2024-04-15T16:32:23.239" v="1"/>
          <pc:sldLayoutMkLst>
            <pc:docMk/>
            <pc:sldMasterMk cId="3843458270" sldId="2147483757"/>
            <pc:sldLayoutMk cId="3094814644" sldId="2147483754"/>
          </pc:sldLayoutMkLst>
        </pc:sldLayoutChg>
        <pc:sldLayoutChg chg="add del">
          <pc:chgData name="Thaís Muraro" userId="S::thais.m@ufsc.br::3de24667-61e0-4550-8eae-ccae395951f7" providerId="AD" clId="Web-{8596DA8D-C034-B4AF-C4F9-CD699EAFB9EF}" dt="2024-04-15T16:32:23.239" v="1"/>
          <pc:sldLayoutMkLst>
            <pc:docMk/>
            <pc:sldMasterMk cId="3843458270" sldId="2147483757"/>
            <pc:sldLayoutMk cId="1922120680" sldId="2147483755"/>
          </pc:sldLayoutMkLst>
        </pc:sldLayoutChg>
        <pc:sldLayoutChg chg="add del">
          <pc:chgData name="Thaís Muraro" userId="S::thais.m@ufsc.br::3de24667-61e0-4550-8eae-ccae395951f7" providerId="AD" clId="Web-{8596DA8D-C034-B4AF-C4F9-CD699EAFB9EF}" dt="2024-04-15T16:32:23.239" v="1"/>
          <pc:sldLayoutMkLst>
            <pc:docMk/>
            <pc:sldMasterMk cId="3843458270" sldId="2147483757"/>
            <pc:sldLayoutMk cId="2666627294" sldId="2147483756"/>
          </pc:sldLayoutMkLst>
        </pc:sldLayoutChg>
      </pc:sldMasterChg>
      <pc:sldMasterChg chg="add del addSldLayout delSldLayout modSldLayout">
        <pc:chgData name="Thaís Muraro" userId="S::thais.m@ufsc.br::3de24667-61e0-4550-8eae-ccae395951f7" providerId="AD" clId="Web-{8596DA8D-C034-B4AF-C4F9-CD699EAFB9EF}" dt="2024-04-15T16:32:26.411" v="2"/>
        <pc:sldMasterMkLst>
          <pc:docMk/>
          <pc:sldMasterMk cId="2872452613" sldId="2147483758"/>
        </pc:sldMasterMkLst>
        <pc:sldLayoutChg chg="add del mod replId">
          <pc:chgData name="Thaís Muraro" userId="S::thais.m@ufsc.br::3de24667-61e0-4550-8eae-ccae395951f7" providerId="AD" clId="Web-{8596DA8D-C034-B4AF-C4F9-CD699EAFB9EF}" dt="2024-04-15T16:32:26.411" v="2"/>
          <pc:sldLayoutMkLst>
            <pc:docMk/>
            <pc:sldMasterMk cId="2872452613" sldId="2147483758"/>
            <pc:sldLayoutMk cId="2912552654" sldId="2147483759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6.411" v="2"/>
          <pc:sldLayoutMkLst>
            <pc:docMk/>
            <pc:sldMasterMk cId="2872452613" sldId="2147483758"/>
            <pc:sldLayoutMk cId="2047610947" sldId="2147483760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6.411" v="2"/>
          <pc:sldLayoutMkLst>
            <pc:docMk/>
            <pc:sldMasterMk cId="2872452613" sldId="2147483758"/>
            <pc:sldLayoutMk cId="1530728188" sldId="2147483761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6.411" v="2"/>
          <pc:sldLayoutMkLst>
            <pc:docMk/>
            <pc:sldMasterMk cId="2872452613" sldId="2147483758"/>
            <pc:sldLayoutMk cId="1262250783" sldId="2147483762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6.411" v="2"/>
          <pc:sldLayoutMkLst>
            <pc:docMk/>
            <pc:sldMasterMk cId="2872452613" sldId="2147483758"/>
            <pc:sldLayoutMk cId="1539784917" sldId="2147483763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6.411" v="2"/>
          <pc:sldLayoutMkLst>
            <pc:docMk/>
            <pc:sldMasterMk cId="2872452613" sldId="2147483758"/>
            <pc:sldLayoutMk cId="3980113503" sldId="2147483764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6.411" v="2"/>
          <pc:sldLayoutMkLst>
            <pc:docMk/>
            <pc:sldMasterMk cId="2872452613" sldId="2147483758"/>
            <pc:sldLayoutMk cId="107937922" sldId="2147483765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6.411" v="2"/>
          <pc:sldLayoutMkLst>
            <pc:docMk/>
            <pc:sldMasterMk cId="2872452613" sldId="2147483758"/>
            <pc:sldLayoutMk cId="4023877125" sldId="2147483766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6.411" v="2"/>
          <pc:sldLayoutMkLst>
            <pc:docMk/>
            <pc:sldMasterMk cId="2872452613" sldId="2147483758"/>
            <pc:sldLayoutMk cId="1827455920" sldId="2147483767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6.411" v="2"/>
          <pc:sldLayoutMkLst>
            <pc:docMk/>
            <pc:sldMasterMk cId="2872452613" sldId="2147483758"/>
            <pc:sldLayoutMk cId="1596941577" sldId="2147483768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6.411" v="2"/>
          <pc:sldLayoutMkLst>
            <pc:docMk/>
            <pc:sldMasterMk cId="2872452613" sldId="2147483758"/>
            <pc:sldLayoutMk cId="123259410" sldId="2147483769"/>
          </pc:sldLayoutMkLst>
        </pc:sldLayoutChg>
      </pc:sldMasterChg>
      <pc:sldMasterChg chg="add del addSldLayout delSldLayout modSldLayout">
        <pc:chgData name="Thaís Muraro" userId="S::thais.m@ufsc.br::3de24667-61e0-4550-8eae-ccae395951f7" providerId="AD" clId="Web-{8596DA8D-C034-B4AF-C4F9-CD699EAFB9EF}" dt="2024-04-15T16:32:28.989" v="3"/>
        <pc:sldMasterMkLst>
          <pc:docMk/>
          <pc:sldMasterMk cId="4059832227" sldId="2147483770"/>
        </pc:sldMasterMkLst>
        <pc:sldLayoutChg chg="add del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4059832227" sldId="2147483770"/>
            <pc:sldLayoutMk cId="624582672" sldId="2147483771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4059832227" sldId="2147483770"/>
            <pc:sldLayoutMk cId="1869345895" sldId="2147483772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4059832227" sldId="2147483770"/>
            <pc:sldLayoutMk cId="3922840819" sldId="2147483773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4059832227" sldId="2147483770"/>
            <pc:sldLayoutMk cId="316380278" sldId="2147483774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4059832227" sldId="2147483770"/>
            <pc:sldLayoutMk cId="1974344383" sldId="2147483775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4059832227" sldId="2147483770"/>
            <pc:sldLayoutMk cId="2380872139" sldId="2147483776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4059832227" sldId="2147483770"/>
            <pc:sldLayoutMk cId="3051392991" sldId="2147483777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4059832227" sldId="2147483770"/>
            <pc:sldLayoutMk cId="927441858" sldId="2147483778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4059832227" sldId="2147483770"/>
            <pc:sldLayoutMk cId="3161831605" sldId="2147483779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4059832227" sldId="2147483770"/>
            <pc:sldLayoutMk cId="1607124652" sldId="2147483780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4059832227" sldId="2147483770"/>
            <pc:sldLayoutMk cId="2700246839" sldId="2147483781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4059832227" sldId="2147483770"/>
            <pc:sldLayoutMk cId="3697385866" sldId="2147483782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4059832227" sldId="2147483770"/>
            <pc:sldLayoutMk cId="1209163883" sldId="2147483783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4059832227" sldId="2147483770"/>
            <pc:sldLayoutMk cId="4273505122" sldId="2147483784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4059832227" sldId="2147483770"/>
            <pc:sldLayoutMk cId="1385885577" sldId="2147483785"/>
          </pc:sldLayoutMkLst>
        </pc:sldLayoutChg>
        <pc:sldLayoutChg chg="add del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4059832227" sldId="2147483770"/>
            <pc:sldLayoutMk cId="2420189362" sldId="2147483786"/>
          </pc:sldLayoutMkLst>
        </pc:sldLayoutChg>
      </pc:sldMasterChg>
      <pc:sldMasterChg chg="add addSldLayout modSldLayout">
        <pc:chgData name="Thaís Muraro" userId="S::thais.m@ufsc.br::3de24667-61e0-4550-8eae-ccae395951f7" providerId="AD" clId="Web-{8596DA8D-C034-B4AF-C4F9-CD699EAFB9EF}" dt="2024-04-15T16:32:28.989" v="3"/>
        <pc:sldMasterMkLst>
          <pc:docMk/>
          <pc:sldMasterMk cId="1427991029" sldId="2147483787"/>
        </pc:sldMasterMkLst>
        <pc:sldLayoutChg chg="add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1427991029" sldId="2147483787"/>
            <pc:sldLayoutMk cId="1799665731" sldId="2147483788"/>
          </pc:sldLayoutMkLst>
        </pc:sldLayoutChg>
        <pc:sldLayoutChg chg="add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1427991029" sldId="2147483787"/>
            <pc:sldLayoutMk cId="729594380" sldId="2147483789"/>
          </pc:sldLayoutMkLst>
        </pc:sldLayoutChg>
        <pc:sldLayoutChg chg="add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1427991029" sldId="2147483787"/>
            <pc:sldLayoutMk cId="2412614595" sldId="2147483790"/>
          </pc:sldLayoutMkLst>
        </pc:sldLayoutChg>
        <pc:sldLayoutChg chg="add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1427991029" sldId="2147483787"/>
            <pc:sldLayoutMk cId="27956110" sldId="2147483791"/>
          </pc:sldLayoutMkLst>
        </pc:sldLayoutChg>
        <pc:sldLayoutChg chg="add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1427991029" sldId="2147483787"/>
            <pc:sldLayoutMk cId="4101444174" sldId="2147483792"/>
          </pc:sldLayoutMkLst>
        </pc:sldLayoutChg>
        <pc:sldLayoutChg chg="add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1427991029" sldId="2147483787"/>
            <pc:sldLayoutMk cId="4272067836" sldId="2147483793"/>
          </pc:sldLayoutMkLst>
        </pc:sldLayoutChg>
        <pc:sldLayoutChg chg="add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1427991029" sldId="2147483787"/>
            <pc:sldLayoutMk cId="2806836384" sldId="2147483794"/>
          </pc:sldLayoutMkLst>
        </pc:sldLayoutChg>
        <pc:sldLayoutChg chg="add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1427991029" sldId="2147483787"/>
            <pc:sldLayoutMk cId="1871967799" sldId="2147483795"/>
          </pc:sldLayoutMkLst>
        </pc:sldLayoutChg>
        <pc:sldLayoutChg chg="add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1427991029" sldId="2147483787"/>
            <pc:sldLayoutMk cId="537604050" sldId="2147483796"/>
          </pc:sldLayoutMkLst>
        </pc:sldLayoutChg>
        <pc:sldLayoutChg chg="add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1427991029" sldId="2147483787"/>
            <pc:sldLayoutMk cId="727668748" sldId="2147483797"/>
          </pc:sldLayoutMkLst>
        </pc:sldLayoutChg>
        <pc:sldLayoutChg chg="add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1427991029" sldId="2147483787"/>
            <pc:sldLayoutMk cId="1741137333" sldId="2147483798"/>
          </pc:sldLayoutMkLst>
        </pc:sldLayoutChg>
        <pc:sldLayoutChg chg="add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1427991029" sldId="2147483787"/>
            <pc:sldLayoutMk cId="3804654492" sldId="2147483799"/>
          </pc:sldLayoutMkLst>
        </pc:sldLayoutChg>
        <pc:sldLayoutChg chg="add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1427991029" sldId="2147483787"/>
            <pc:sldLayoutMk cId="3682089973" sldId="2147483800"/>
          </pc:sldLayoutMkLst>
        </pc:sldLayoutChg>
        <pc:sldLayoutChg chg="add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1427991029" sldId="2147483787"/>
            <pc:sldLayoutMk cId="427665707" sldId="2147483801"/>
          </pc:sldLayoutMkLst>
        </pc:sldLayoutChg>
        <pc:sldLayoutChg chg="add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1427991029" sldId="2147483787"/>
            <pc:sldLayoutMk cId="156069517" sldId="2147483802"/>
          </pc:sldLayoutMkLst>
        </pc:sldLayoutChg>
        <pc:sldLayoutChg chg="add mod replId">
          <pc:chgData name="Thaís Muraro" userId="S::thais.m@ufsc.br::3de24667-61e0-4550-8eae-ccae395951f7" providerId="AD" clId="Web-{8596DA8D-C034-B4AF-C4F9-CD699EAFB9EF}" dt="2024-04-15T16:32:28.989" v="3"/>
          <pc:sldLayoutMkLst>
            <pc:docMk/>
            <pc:sldMasterMk cId="1427991029" sldId="2147483787"/>
            <pc:sldLayoutMk cId="1224678682" sldId="2147483803"/>
          </pc:sldLayoutMkLst>
        </pc:sldLayoutChg>
      </pc:sldMasterChg>
    </pc:docChg>
  </pc:docChgLst>
  <pc:docChgLst>
    <pc:chgData name="haselein.bruno@gmail.com" userId="S::urn:spo:guest#haselein.bruno@gmail.com::" providerId="AD" clId="Web-{2AB57ED6-BD3D-B190-1803-FF62BB7E0110}"/>
    <pc:docChg chg="addSld delSld modSld">
      <pc:chgData name="haselein.bruno@gmail.com" userId="S::urn:spo:guest#haselein.bruno@gmail.com::" providerId="AD" clId="Web-{2AB57ED6-BD3D-B190-1803-FF62BB7E0110}" dt="2024-05-23T03:22:41.192" v="53"/>
      <pc:docMkLst>
        <pc:docMk/>
      </pc:docMkLst>
      <pc:sldChg chg="add del">
        <pc:chgData name="haselein.bruno@gmail.com" userId="S::urn:spo:guest#haselein.bruno@gmail.com::" providerId="AD" clId="Web-{2AB57ED6-BD3D-B190-1803-FF62BB7E0110}" dt="2024-05-23T03:09:36.188" v="17"/>
        <pc:sldMkLst>
          <pc:docMk/>
          <pc:sldMk cId="3125330244" sldId="273"/>
        </pc:sldMkLst>
      </pc:sldChg>
      <pc:sldChg chg="del">
        <pc:chgData name="haselein.bruno@gmail.com" userId="S::urn:spo:guest#haselein.bruno@gmail.com::" providerId="AD" clId="Web-{2AB57ED6-BD3D-B190-1803-FF62BB7E0110}" dt="2024-05-23T03:07:36.711" v="14"/>
        <pc:sldMkLst>
          <pc:docMk/>
          <pc:sldMk cId="947176192" sldId="289"/>
        </pc:sldMkLst>
      </pc:sldChg>
      <pc:sldChg chg="del">
        <pc:chgData name="haselein.bruno@gmail.com" userId="S::urn:spo:guest#haselein.bruno@gmail.com::" providerId="AD" clId="Web-{2AB57ED6-BD3D-B190-1803-FF62BB7E0110}" dt="2024-05-23T03:07:36.711" v="15"/>
        <pc:sldMkLst>
          <pc:docMk/>
          <pc:sldMk cId="1711841790" sldId="295"/>
        </pc:sldMkLst>
      </pc:sldChg>
      <pc:sldChg chg="del">
        <pc:chgData name="haselein.bruno@gmail.com" userId="S::urn:spo:guest#haselein.bruno@gmail.com::" providerId="AD" clId="Web-{2AB57ED6-BD3D-B190-1803-FF62BB7E0110}" dt="2024-05-23T03:07:36.711" v="13"/>
        <pc:sldMkLst>
          <pc:docMk/>
          <pc:sldMk cId="597956619" sldId="297"/>
        </pc:sldMkLst>
      </pc:sldChg>
      <pc:sldChg chg="del">
        <pc:chgData name="haselein.bruno@gmail.com" userId="S::urn:spo:guest#haselein.bruno@gmail.com::" providerId="AD" clId="Web-{2AB57ED6-BD3D-B190-1803-FF62BB7E0110}" dt="2024-05-23T03:07:36.711" v="8"/>
        <pc:sldMkLst>
          <pc:docMk/>
          <pc:sldMk cId="2048795439" sldId="302"/>
        </pc:sldMkLst>
      </pc:sldChg>
      <pc:sldChg chg="del">
        <pc:chgData name="haselein.bruno@gmail.com" userId="S::urn:spo:guest#haselein.bruno@gmail.com::" providerId="AD" clId="Web-{2AB57ED6-BD3D-B190-1803-FF62BB7E0110}" dt="2024-05-23T03:07:36.696" v="7"/>
        <pc:sldMkLst>
          <pc:docMk/>
          <pc:sldMk cId="122240870" sldId="304"/>
        </pc:sldMkLst>
      </pc:sldChg>
      <pc:sldChg chg="del">
        <pc:chgData name="haselein.bruno@gmail.com" userId="S::urn:spo:guest#haselein.bruno@gmail.com::" providerId="AD" clId="Web-{2AB57ED6-BD3D-B190-1803-FF62BB7E0110}" dt="2024-05-23T03:07:36.711" v="11"/>
        <pc:sldMkLst>
          <pc:docMk/>
          <pc:sldMk cId="2222412824" sldId="310"/>
        </pc:sldMkLst>
      </pc:sldChg>
      <pc:sldChg chg="del">
        <pc:chgData name="haselein.bruno@gmail.com" userId="S::urn:spo:guest#haselein.bruno@gmail.com::" providerId="AD" clId="Web-{2AB57ED6-BD3D-B190-1803-FF62BB7E0110}" dt="2024-05-23T03:07:36.696" v="6"/>
        <pc:sldMkLst>
          <pc:docMk/>
          <pc:sldMk cId="841699203" sldId="311"/>
        </pc:sldMkLst>
      </pc:sldChg>
      <pc:sldChg chg="del">
        <pc:chgData name="haselein.bruno@gmail.com" userId="S::urn:spo:guest#haselein.bruno@gmail.com::" providerId="AD" clId="Web-{2AB57ED6-BD3D-B190-1803-FF62BB7E0110}" dt="2024-05-23T03:07:36.696" v="5"/>
        <pc:sldMkLst>
          <pc:docMk/>
          <pc:sldMk cId="3891435403" sldId="312"/>
        </pc:sldMkLst>
      </pc:sldChg>
      <pc:sldChg chg="del">
        <pc:chgData name="haselein.bruno@gmail.com" userId="S::urn:spo:guest#haselein.bruno@gmail.com::" providerId="AD" clId="Web-{2AB57ED6-BD3D-B190-1803-FF62BB7E0110}" dt="2024-05-23T03:07:36.696" v="4"/>
        <pc:sldMkLst>
          <pc:docMk/>
          <pc:sldMk cId="862169036" sldId="313"/>
        </pc:sldMkLst>
      </pc:sldChg>
      <pc:sldChg chg="del">
        <pc:chgData name="haselein.bruno@gmail.com" userId="S::urn:spo:guest#haselein.bruno@gmail.com::" providerId="AD" clId="Web-{2AB57ED6-BD3D-B190-1803-FF62BB7E0110}" dt="2024-05-23T03:07:36.696" v="3"/>
        <pc:sldMkLst>
          <pc:docMk/>
          <pc:sldMk cId="2753353392" sldId="314"/>
        </pc:sldMkLst>
      </pc:sldChg>
      <pc:sldChg chg="del">
        <pc:chgData name="haselein.bruno@gmail.com" userId="S::urn:spo:guest#haselein.bruno@gmail.com::" providerId="AD" clId="Web-{2AB57ED6-BD3D-B190-1803-FF62BB7E0110}" dt="2024-05-23T03:07:36.711" v="10"/>
        <pc:sldMkLst>
          <pc:docMk/>
          <pc:sldMk cId="2865684609" sldId="315"/>
        </pc:sldMkLst>
      </pc:sldChg>
      <pc:sldChg chg="del">
        <pc:chgData name="haselein.bruno@gmail.com" userId="S::urn:spo:guest#haselein.bruno@gmail.com::" providerId="AD" clId="Web-{2AB57ED6-BD3D-B190-1803-FF62BB7E0110}" dt="2024-05-23T03:07:36.711" v="12"/>
        <pc:sldMkLst>
          <pc:docMk/>
          <pc:sldMk cId="3614255492" sldId="316"/>
        </pc:sldMkLst>
      </pc:sldChg>
      <pc:sldChg chg="add del">
        <pc:chgData name="haselein.bruno@gmail.com" userId="S::urn:spo:guest#haselein.bruno@gmail.com::" providerId="AD" clId="Web-{2AB57ED6-BD3D-B190-1803-FF62BB7E0110}" dt="2024-05-23T03:10:41.145" v="29"/>
        <pc:sldMkLst>
          <pc:docMk/>
          <pc:sldMk cId="850690757" sldId="317"/>
        </pc:sldMkLst>
      </pc:sldChg>
      <pc:sldChg chg="del">
        <pc:chgData name="haselein.bruno@gmail.com" userId="S::urn:spo:guest#haselein.bruno@gmail.com::" providerId="AD" clId="Web-{2AB57ED6-BD3D-B190-1803-FF62BB7E0110}" dt="2024-05-23T03:07:36.696" v="2"/>
        <pc:sldMkLst>
          <pc:docMk/>
          <pc:sldMk cId="1854658663" sldId="318"/>
        </pc:sldMkLst>
      </pc:sldChg>
      <pc:sldChg chg="del">
        <pc:chgData name="haselein.bruno@gmail.com" userId="S::urn:spo:guest#haselein.bruno@gmail.com::" providerId="AD" clId="Web-{2AB57ED6-BD3D-B190-1803-FF62BB7E0110}" dt="2024-05-23T03:07:36.696" v="1"/>
        <pc:sldMkLst>
          <pc:docMk/>
          <pc:sldMk cId="4078215223" sldId="319"/>
        </pc:sldMkLst>
      </pc:sldChg>
      <pc:sldChg chg="del">
        <pc:chgData name="haselein.bruno@gmail.com" userId="S::urn:spo:guest#haselein.bruno@gmail.com::" providerId="AD" clId="Web-{2AB57ED6-BD3D-B190-1803-FF62BB7E0110}" dt="2024-05-23T03:07:36.680" v="0"/>
        <pc:sldMkLst>
          <pc:docMk/>
          <pc:sldMk cId="529541779" sldId="320"/>
        </pc:sldMkLst>
      </pc:sldChg>
      <pc:sldChg chg="add">
        <pc:chgData name="haselein.bruno@gmail.com" userId="S::urn:spo:guest#haselein.bruno@gmail.com::" providerId="AD" clId="Web-{2AB57ED6-BD3D-B190-1803-FF62BB7E0110}" dt="2024-05-23T03:12:37.544" v="48"/>
        <pc:sldMkLst>
          <pc:docMk/>
          <pc:sldMk cId="2933920980" sldId="329"/>
        </pc:sldMkLst>
      </pc:sldChg>
      <pc:sldChg chg="addSp delSp add del">
        <pc:chgData name="haselein.bruno@gmail.com" userId="S::urn:spo:guest#haselein.bruno@gmail.com::" providerId="AD" clId="Web-{2AB57ED6-BD3D-B190-1803-FF62BB7E0110}" dt="2024-05-23T03:22:41.192" v="53"/>
        <pc:sldMkLst>
          <pc:docMk/>
          <pc:sldMk cId="2805029830" sldId="330"/>
        </pc:sldMkLst>
        <pc:picChg chg="add del">
          <ac:chgData name="haselein.bruno@gmail.com" userId="S::urn:spo:guest#haselein.bruno@gmail.com::" providerId="AD" clId="Web-{2AB57ED6-BD3D-B190-1803-FF62BB7E0110}" dt="2024-05-23T03:20:19.917" v="51"/>
          <ac:picMkLst>
            <pc:docMk/>
            <pc:sldMk cId="2805029830" sldId="330"/>
            <ac:picMk id="16" creationId="{58EF869E-8C08-4555-B343-2DDEDE2119F3}"/>
          </ac:picMkLst>
        </pc:picChg>
      </pc:sldChg>
      <pc:sldChg chg="add">
        <pc:chgData name="haselein.bruno@gmail.com" userId="S::urn:spo:guest#haselein.bruno@gmail.com::" providerId="AD" clId="Web-{2AB57ED6-BD3D-B190-1803-FF62BB7E0110}" dt="2024-05-23T03:11:10.069" v="34"/>
        <pc:sldMkLst>
          <pc:docMk/>
          <pc:sldMk cId="2477479348" sldId="331"/>
        </pc:sldMkLst>
      </pc:sldChg>
      <pc:sldChg chg="add">
        <pc:chgData name="haselein.bruno@gmail.com" userId="S::urn:spo:guest#haselein.bruno@gmail.com::" providerId="AD" clId="Web-{2AB57ED6-BD3D-B190-1803-FF62BB7E0110}" dt="2024-05-23T03:11:14.944" v="35"/>
        <pc:sldMkLst>
          <pc:docMk/>
          <pc:sldMk cId="3317472443" sldId="332"/>
        </pc:sldMkLst>
      </pc:sldChg>
      <pc:sldChg chg="add">
        <pc:chgData name="haselein.bruno@gmail.com" userId="S::urn:spo:guest#haselein.bruno@gmail.com::" providerId="AD" clId="Web-{2AB57ED6-BD3D-B190-1803-FF62BB7E0110}" dt="2024-05-23T03:11:31.789" v="38"/>
        <pc:sldMkLst>
          <pc:docMk/>
          <pc:sldMk cId="3436402236" sldId="334"/>
        </pc:sldMkLst>
      </pc:sldChg>
      <pc:sldChg chg="add">
        <pc:chgData name="haselein.bruno@gmail.com" userId="S::urn:spo:guest#haselein.bruno@gmail.com::" providerId="AD" clId="Web-{2AB57ED6-BD3D-B190-1803-FF62BB7E0110}" dt="2024-05-23T03:11:38.149" v="39"/>
        <pc:sldMkLst>
          <pc:docMk/>
          <pc:sldMk cId="694438900" sldId="335"/>
        </pc:sldMkLst>
      </pc:sldChg>
      <pc:sldChg chg="add">
        <pc:chgData name="haselein.bruno@gmail.com" userId="S::urn:spo:guest#haselein.bruno@gmail.com::" providerId="AD" clId="Web-{2AB57ED6-BD3D-B190-1803-FF62BB7E0110}" dt="2024-05-23T03:11:43.024" v="40"/>
        <pc:sldMkLst>
          <pc:docMk/>
          <pc:sldMk cId="3826054163" sldId="336"/>
        </pc:sldMkLst>
      </pc:sldChg>
      <pc:sldChg chg="add">
        <pc:chgData name="haselein.bruno@gmail.com" userId="S::urn:spo:guest#haselein.bruno@gmail.com::" providerId="AD" clId="Web-{2AB57ED6-BD3D-B190-1803-FF62BB7E0110}" dt="2024-05-23T03:11:21.601" v="36"/>
        <pc:sldMkLst>
          <pc:docMk/>
          <pc:sldMk cId="68332634" sldId="337"/>
        </pc:sldMkLst>
      </pc:sldChg>
      <pc:sldChg chg="add">
        <pc:chgData name="haselein.bruno@gmail.com" userId="S::urn:spo:guest#haselein.bruno@gmail.com::" providerId="AD" clId="Web-{2AB57ED6-BD3D-B190-1803-FF62BB7E0110}" dt="2024-05-23T03:11:27.289" v="37"/>
        <pc:sldMkLst>
          <pc:docMk/>
          <pc:sldMk cId="553941069" sldId="338"/>
        </pc:sldMkLst>
      </pc:sldChg>
      <pc:sldChg chg="add">
        <pc:chgData name="haselein.bruno@gmail.com" userId="S::urn:spo:guest#haselein.bruno@gmail.com::" providerId="AD" clId="Web-{2AB57ED6-BD3D-B190-1803-FF62BB7E0110}" dt="2024-05-23T03:09:39.876" v="18"/>
        <pc:sldMkLst>
          <pc:docMk/>
          <pc:sldMk cId="654991431" sldId="339"/>
        </pc:sldMkLst>
      </pc:sldChg>
      <pc:sldChg chg="add">
        <pc:chgData name="haselein.bruno@gmail.com" userId="S::urn:spo:guest#haselein.bruno@gmail.com::" providerId="AD" clId="Web-{2AB57ED6-BD3D-B190-1803-FF62BB7E0110}" dt="2024-05-23T03:12:29.762" v="46"/>
        <pc:sldMkLst>
          <pc:docMk/>
          <pc:sldMk cId="3735298229" sldId="340"/>
        </pc:sldMkLst>
      </pc:sldChg>
      <pc:sldChg chg="add">
        <pc:chgData name="haselein.bruno@gmail.com" userId="S::urn:spo:guest#haselein.bruno@gmail.com::" providerId="AD" clId="Web-{2AB57ED6-BD3D-B190-1803-FF62BB7E0110}" dt="2024-05-23T03:12:33.231" v="47"/>
        <pc:sldMkLst>
          <pc:docMk/>
          <pc:sldMk cId="2611612294" sldId="341"/>
        </pc:sldMkLst>
      </pc:sldChg>
      <pc:sldChg chg="add">
        <pc:chgData name="haselein.bruno@gmail.com" userId="S::urn:spo:guest#haselein.bruno@gmail.com::" providerId="AD" clId="Web-{2AB57ED6-BD3D-B190-1803-FF62BB7E0110}" dt="2024-05-23T03:09:47.861" v="20"/>
        <pc:sldMkLst>
          <pc:docMk/>
          <pc:sldMk cId="2659531184" sldId="342"/>
        </pc:sldMkLst>
      </pc:sldChg>
      <pc:sldChg chg="add">
        <pc:chgData name="haselein.bruno@gmail.com" userId="S::urn:spo:guest#haselein.bruno@gmail.com::" providerId="AD" clId="Web-{2AB57ED6-BD3D-B190-1803-FF62BB7E0110}" dt="2024-05-23T03:09:52.752" v="21"/>
        <pc:sldMkLst>
          <pc:docMk/>
          <pc:sldMk cId="1258259880" sldId="343"/>
        </pc:sldMkLst>
      </pc:sldChg>
      <pc:sldChg chg="add">
        <pc:chgData name="haselein.bruno@gmail.com" userId="S::urn:spo:guest#haselein.bruno@gmail.com::" providerId="AD" clId="Web-{2AB57ED6-BD3D-B190-1803-FF62BB7E0110}" dt="2024-05-23T03:09:57.627" v="22"/>
        <pc:sldMkLst>
          <pc:docMk/>
          <pc:sldMk cId="88034799" sldId="344"/>
        </pc:sldMkLst>
      </pc:sldChg>
      <pc:sldChg chg="add">
        <pc:chgData name="haselein.bruno@gmail.com" userId="S::urn:spo:guest#haselein.bruno@gmail.com::" providerId="AD" clId="Web-{2AB57ED6-BD3D-B190-1803-FF62BB7E0110}" dt="2024-05-23T03:10:06.581" v="23"/>
        <pc:sldMkLst>
          <pc:docMk/>
          <pc:sldMk cId="3241244999" sldId="346"/>
        </pc:sldMkLst>
      </pc:sldChg>
      <pc:sldChg chg="add">
        <pc:chgData name="haselein.bruno@gmail.com" userId="S::urn:spo:guest#haselein.bruno@gmail.com::" providerId="AD" clId="Web-{2AB57ED6-BD3D-B190-1803-FF62BB7E0110}" dt="2024-05-23T03:10:11.440" v="24"/>
        <pc:sldMkLst>
          <pc:docMk/>
          <pc:sldMk cId="3907742159" sldId="347"/>
        </pc:sldMkLst>
      </pc:sldChg>
      <pc:sldChg chg="add">
        <pc:chgData name="haselein.bruno@gmail.com" userId="S::urn:spo:guest#haselein.bruno@gmail.com::" providerId="AD" clId="Web-{2AB57ED6-BD3D-B190-1803-FF62BB7E0110}" dt="2024-05-23T03:10:17.331" v="25"/>
        <pc:sldMkLst>
          <pc:docMk/>
          <pc:sldMk cId="1754758220" sldId="348"/>
        </pc:sldMkLst>
      </pc:sldChg>
      <pc:sldChg chg="add">
        <pc:chgData name="haselein.bruno@gmail.com" userId="S::urn:spo:guest#haselein.bruno@gmail.com::" providerId="AD" clId="Web-{2AB57ED6-BD3D-B190-1803-FF62BB7E0110}" dt="2024-05-23T03:10:21.363" v="26"/>
        <pc:sldMkLst>
          <pc:docMk/>
          <pc:sldMk cId="3600460261" sldId="349"/>
        </pc:sldMkLst>
      </pc:sldChg>
      <pc:sldChg chg="add">
        <pc:chgData name="haselein.bruno@gmail.com" userId="S::urn:spo:guest#haselein.bruno@gmail.com::" providerId="AD" clId="Web-{2AB57ED6-BD3D-B190-1803-FF62BB7E0110}" dt="2024-05-23T03:10:36.051" v="28"/>
        <pc:sldMkLst>
          <pc:docMk/>
          <pc:sldMk cId="2009475601" sldId="354"/>
        </pc:sldMkLst>
      </pc:sldChg>
      <pc:sldChg chg="add">
        <pc:chgData name="haselein.bruno@gmail.com" userId="S::urn:spo:guest#haselein.bruno@gmail.com::" providerId="AD" clId="Web-{2AB57ED6-BD3D-B190-1803-FF62BB7E0110}" dt="2024-05-23T03:09:43.688" v="19"/>
        <pc:sldMkLst>
          <pc:docMk/>
          <pc:sldMk cId="3353744965" sldId="356"/>
        </pc:sldMkLst>
      </pc:sldChg>
      <pc:sldChg chg="add">
        <pc:chgData name="haselein.bruno@gmail.com" userId="S::urn:spo:guest#haselein.bruno@gmail.com::" providerId="AD" clId="Web-{2AB57ED6-BD3D-B190-1803-FF62BB7E0110}" dt="2024-05-23T03:10:56.584" v="31"/>
        <pc:sldMkLst>
          <pc:docMk/>
          <pc:sldMk cId="1147891377" sldId="357"/>
        </pc:sldMkLst>
      </pc:sldChg>
      <pc:sldChg chg="add">
        <pc:chgData name="haselein.bruno@gmail.com" userId="S::urn:spo:guest#haselein.bruno@gmail.com::" providerId="AD" clId="Web-{2AB57ED6-BD3D-B190-1803-FF62BB7E0110}" dt="2024-05-23T03:10:44.817" v="30"/>
        <pc:sldMkLst>
          <pc:docMk/>
          <pc:sldMk cId="641334640" sldId="358"/>
        </pc:sldMkLst>
      </pc:sldChg>
      <pc:sldChg chg="add">
        <pc:chgData name="haselein.bruno@gmail.com" userId="S::urn:spo:guest#haselein.bruno@gmail.com::" providerId="AD" clId="Web-{2AB57ED6-BD3D-B190-1803-FF62BB7E0110}" dt="2024-05-23T03:11:01.584" v="32"/>
        <pc:sldMkLst>
          <pc:docMk/>
          <pc:sldMk cId="1450210977" sldId="359"/>
        </pc:sldMkLst>
      </pc:sldChg>
      <pc:sldChg chg="add">
        <pc:chgData name="haselein.bruno@gmail.com" userId="S::urn:spo:guest#haselein.bruno@gmail.com::" providerId="AD" clId="Web-{2AB57ED6-BD3D-B190-1803-FF62BB7E0110}" dt="2024-05-23T03:10:26.551" v="27"/>
        <pc:sldMkLst>
          <pc:docMk/>
          <pc:sldMk cId="1367016937" sldId="360"/>
        </pc:sldMkLst>
      </pc:sldChg>
      <pc:sldChg chg="add">
        <pc:chgData name="haselein.bruno@gmail.com" userId="S::urn:spo:guest#haselein.bruno@gmail.com::" providerId="AD" clId="Web-{2AB57ED6-BD3D-B190-1803-FF62BB7E0110}" dt="2024-05-23T03:12:26.324" v="45"/>
        <pc:sldMkLst>
          <pc:docMk/>
          <pc:sldMk cId="675358922" sldId="361"/>
        </pc:sldMkLst>
      </pc:sldChg>
      <pc:sldChg chg="add">
        <pc:chgData name="haselein.bruno@gmail.com" userId="S::urn:spo:guest#haselein.bruno@gmail.com::" providerId="AD" clId="Web-{2AB57ED6-BD3D-B190-1803-FF62BB7E0110}" dt="2024-05-23T03:11:50.400" v="41"/>
        <pc:sldMkLst>
          <pc:docMk/>
          <pc:sldMk cId="2672680156" sldId="362"/>
        </pc:sldMkLst>
      </pc:sldChg>
      <pc:sldChg chg="add">
        <pc:chgData name="haselein.bruno@gmail.com" userId="S::urn:spo:guest#haselein.bruno@gmail.com::" providerId="AD" clId="Web-{2AB57ED6-BD3D-B190-1803-FF62BB7E0110}" dt="2024-05-23T03:11:58.338" v="43"/>
        <pc:sldMkLst>
          <pc:docMk/>
          <pc:sldMk cId="1157252337" sldId="363"/>
        </pc:sldMkLst>
      </pc:sldChg>
      <pc:sldChg chg="modSp add">
        <pc:chgData name="haselein.bruno@gmail.com" userId="S::urn:spo:guest#haselein.bruno@gmail.com::" providerId="AD" clId="Web-{2AB57ED6-BD3D-B190-1803-FF62BB7E0110}" dt="2024-05-23T03:12:06.448" v="44" actId="20577"/>
        <pc:sldMkLst>
          <pc:docMk/>
          <pc:sldMk cId="104143089" sldId="364"/>
        </pc:sldMkLst>
        <pc:spChg chg="mod">
          <ac:chgData name="haselein.bruno@gmail.com" userId="S::urn:spo:guest#haselein.bruno@gmail.com::" providerId="AD" clId="Web-{2AB57ED6-BD3D-B190-1803-FF62BB7E0110}" dt="2024-05-23T03:12:06.448" v="44" actId="20577"/>
          <ac:spMkLst>
            <pc:docMk/>
            <pc:sldMk cId="104143089" sldId="364"/>
            <ac:spMk id="2" creationId="{8072C5C6-3621-8523-1886-3A195F0E6D5C}"/>
          </ac:spMkLst>
        </pc:spChg>
      </pc:sldChg>
      <pc:sldChg chg="add">
        <pc:chgData name="haselein.bruno@gmail.com" userId="S::urn:spo:guest#haselein.bruno@gmail.com::" providerId="AD" clId="Web-{2AB57ED6-BD3D-B190-1803-FF62BB7E0110}" dt="2024-05-23T03:22:38.958" v="52"/>
        <pc:sldMkLst>
          <pc:docMk/>
          <pc:sldMk cId="3143090546" sldId="365"/>
        </pc:sldMkLst>
      </pc:sldChg>
    </pc:docChg>
  </pc:docChgLst>
  <pc:docChgLst>
    <pc:chgData name="Gustavo Casagrande Brascher Junior" userId="S::gustavo.brascher@ufsc.br::600c6a68-04c8-4ebb-b8bb-fea1e1cb2654" providerId="AD" clId="Web-{A0317050-8483-26C5-42CF-2E677667F166}"/>
    <pc:docChg chg="addSld delSld modSld sldOrd">
      <pc:chgData name="Gustavo Casagrande Brascher Junior" userId="S::gustavo.brascher@ufsc.br::600c6a68-04c8-4ebb-b8bb-fea1e1cb2654" providerId="AD" clId="Web-{A0317050-8483-26C5-42CF-2E677667F166}" dt="2024-04-25T15:10:45.471" v="261" actId="20577"/>
      <pc:docMkLst>
        <pc:docMk/>
      </pc:docMkLst>
      <pc:sldChg chg="modSp">
        <pc:chgData name="Gustavo Casagrande Brascher Junior" userId="S::gustavo.brascher@ufsc.br::600c6a68-04c8-4ebb-b8bb-fea1e1cb2654" providerId="AD" clId="Web-{A0317050-8483-26C5-42CF-2E677667F166}" dt="2024-04-25T15:10:45.471" v="261" actId="20577"/>
        <pc:sldMkLst>
          <pc:docMk/>
          <pc:sldMk cId="1675200360" sldId="267"/>
        </pc:sldMkLst>
        <pc:spChg chg="mod">
          <ac:chgData name="Gustavo Casagrande Brascher Junior" userId="S::gustavo.brascher@ufsc.br::600c6a68-04c8-4ebb-b8bb-fea1e1cb2654" providerId="AD" clId="Web-{A0317050-8483-26C5-42CF-2E677667F166}" dt="2024-04-25T15:10:45.471" v="261" actId="20577"/>
          <ac:spMkLst>
            <pc:docMk/>
            <pc:sldMk cId="1675200360" sldId="267"/>
            <ac:spMk id="3" creationId="{F5572795-EDB5-86AD-038B-EA68DCB77FC9}"/>
          </ac:spMkLst>
        </pc:spChg>
      </pc:sldChg>
      <pc:sldChg chg="new del">
        <pc:chgData name="Gustavo Casagrande Brascher Junior" userId="S::gustavo.brascher@ufsc.br::600c6a68-04c8-4ebb-b8bb-fea1e1cb2654" providerId="AD" clId="Web-{A0317050-8483-26C5-42CF-2E677667F166}" dt="2024-04-25T14:52:51.500" v="38"/>
        <pc:sldMkLst>
          <pc:docMk/>
          <pc:sldMk cId="378551203" sldId="292"/>
        </pc:sldMkLst>
      </pc:sldChg>
      <pc:sldChg chg="addSp delSp modSp add replId">
        <pc:chgData name="Gustavo Casagrande Brascher Junior" userId="S::gustavo.brascher@ufsc.br::600c6a68-04c8-4ebb-b8bb-fea1e1cb2654" providerId="AD" clId="Web-{A0317050-8483-26C5-42CF-2E677667F166}" dt="2024-04-25T15:09:38.186" v="256" actId="1076"/>
        <pc:sldMkLst>
          <pc:docMk/>
          <pc:sldMk cId="3843004596" sldId="292"/>
        </pc:sldMkLst>
        <pc:spChg chg="mod">
          <ac:chgData name="Gustavo Casagrande Brascher Junior" userId="S::gustavo.brascher@ufsc.br::600c6a68-04c8-4ebb-b8bb-fea1e1cb2654" providerId="AD" clId="Web-{A0317050-8483-26C5-42CF-2E677667F166}" dt="2024-04-25T15:01:01.811" v="204" actId="20577"/>
          <ac:spMkLst>
            <pc:docMk/>
            <pc:sldMk cId="3843004596" sldId="292"/>
            <ac:spMk id="2" creationId="{8072C5C6-3621-8523-1886-3A195F0E6D5C}"/>
          </ac:spMkLst>
        </pc:spChg>
        <pc:spChg chg="mod">
          <ac:chgData name="Gustavo Casagrande Brascher Junior" userId="S::gustavo.brascher@ufsc.br::600c6a68-04c8-4ebb-b8bb-fea1e1cb2654" providerId="AD" clId="Web-{A0317050-8483-26C5-42CF-2E677667F166}" dt="2024-04-25T15:09:31.529" v="252" actId="20577"/>
          <ac:spMkLst>
            <pc:docMk/>
            <pc:sldMk cId="3843004596" sldId="292"/>
            <ac:spMk id="3" creationId="{F5572795-EDB5-86AD-038B-EA68DCB77FC9}"/>
          </ac:spMkLst>
        </pc:spChg>
        <pc:picChg chg="add del mod">
          <ac:chgData name="Gustavo Casagrande Brascher Junior" userId="S::gustavo.brascher@ufsc.br::600c6a68-04c8-4ebb-b8bb-fea1e1cb2654" providerId="AD" clId="Web-{A0317050-8483-26C5-42CF-2E677667F166}" dt="2024-04-25T14:59:54.666" v="154"/>
          <ac:picMkLst>
            <pc:docMk/>
            <pc:sldMk cId="3843004596" sldId="292"/>
            <ac:picMk id="4" creationId="{70C832F0-4798-ED25-6F0D-ED5E321BC3DD}"/>
          </ac:picMkLst>
        </pc:picChg>
        <pc:picChg chg="add mod">
          <ac:chgData name="Gustavo Casagrande Brascher Junior" userId="S::gustavo.brascher@ufsc.br::600c6a68-04c8-4ebb-b8bb-fea1e1cb2654" providerId="AD" clId="Web-{A0317050-8483-26C5-42CF-2E677667F166}" dt="2024-04-25T15:09:38.186" v="256" actId="1076"/>
          <ac:picMkLst>
            <pc:docMk/>
            <pc:sldMk cId="3843004596" sldId="292"/>
            <ac:picMk id="16" creationId="{6A7A2F8F-AC85-0CBD-2486-27FF21469AA8}"/>
          </ac:picMkLst>
        </pc:picChg>
      </pc:sldChg>
      <pc:sldChg chg="add ord replId">
        <pc:chgData name="Gustavo Casagrande Brascher Junior" userId="S::gustavo.brascher@ufsc.br::600c6a68-04c8-4ebb-b8bb-fea1e1cb2654" providerId="AD" clId="Web-{A0317050-8483-26C5-42CF-2E677667F166}" dt="2024-04-25T15:09:48.217" v="257"/>
        <pc:sldMkLst>
          <pc:docMk/>
          <pc:sldMk cId="1265314470" sldId="293"/>
        </pc:sldMkLst>
      </pc:sldChg>
    </pc:docChg>
  </pc:docChgLst>
  <pc:docChgLst>
    <pc:chgData name="Usuário Convidado" userId="S::urn:spo:anon#d5a91d3caa6dc1c06eace1b95441b670ad383fad3907ebc87600af398d7b7ecf::" providerId="AD" clId="Web-{22C00B08-9735-25B1-A728-1CA0CE9265FC}"/>
    <pc:docChg chg="addSld delSld modSld">
      <pc:chgData name="Usuário Convidado" userId="S::urn:spo:anon#d5a91d3caa6dc1c06eace1b95441b670ad383fad3907ebc87600af398d7b7ecf::" providerId="AD" clId="Web-{22C00B08-9735-25B1-A728-1CA0CE9265FC}" dt="2024-04-25T13:57:05.350" v="138"/>
      <pc:docMkLst>
        <pc:docMk/>
      </pc:docMkLst>
      <pc:sldChg chg="modSp del">
        <pc:chgData name="Usuário Convidado" userId="S::urn:spo:anon#d5a91d3caa6dc1c06eace1b95441b670ad383fad3907ebc87600af398d7b7ecf::" providerId="AD" clId="Web-{22C00B08-9735-25B1-A728-1CA0CE9265FC}" dt="2024-04-25T13:41:31.622" v="4"/>
        <pc:sldMkLst>
          <pc:docMk/>
          <pc:sldMk cId="25047692" sldId="262"/>
        </pc:sldMkLst>
        <pc:spChg chg="mod">
          <ac:chgData name="Usuário Convidado" userId="S::urn:spo:anon#d5a91d3caa6dc1c06eace1b95441b670ad383fad3907ebc87600af398d7b7ecf::" providerId="AD" clId="Web-{22C00B08-9735-25B1-A728-1CA0CE9265FC}" dt="2024-04-25T13:38:31.429" v="1" actId="20577"/>
          <ac:spMkLst>
            <pc:docMk/>
            <pc:sldMk cId="25047692" sldId="262"/>
            <ac:spMk id="3" creationId="{F5572795-EDB5-86AD-038B-EA68DCB77FC9}"/>
          </ac:spMkLst>
        </pc:spChg>
      </pc:sldChg>
      <pc:sldChg chg="addSp delSp modSp add del replId">
        <pc:chgData name="Usuário Convidado" userId="S::urn:spo:anon#d5a91d3caa6dc1c06eace1b95441b670ad383fad3907ebc87600af398d7b7ecf::" providerId="AD" clId="Web-{22C00B08-9735-25B1-A728-1CA0CE9265FC}" dt="2024-04-25T13:53:54.798" v="136" actId="20577"/>
        <pc:sldMkLst>
          <pc:docMk/>
          <pc:sldMk cId="2274598347" sldId="269"/>
        </pc:sldMkLst>
        <pc:spChg chg="mod">
          <ac:chgData name="Usuário Convidado" userId="S::urn:spo:anon#d5a91d3caa6dc1c06eace1b95441b670ad383fad3907ebc87600af398d7b7ecf::" providerId="AD" clId="Web-{22C00B08-9735-25B1-A728-1CA0CE9265FC}" dt="2024-04-25T13:53:54.798" v="136" actId="20577"/>
          <ac:spMkLst>
            <pc:docMk/>
            <pc:sldMk cId="2274598347" sldId="269"/>
            <ac:spMk id="3" creationId="{F5572795-EDB5-86AD-038B-EA68DCB77FC9}"/>
          </ac:spMkLst>
        </pc:spChg>
        <pc:picChg chg="add del mod">
          <ac:chgData name="Usuário Convidado" userId="S::urn:spo:anon#d5a91d3caa6dc1c06eace1b95441b670ad383fad3907ebc87600af398d7b7ecf::" providerId="AD" clId="Web-{22C00B08-9735-25B1-A728-1CA0CE9265FC}" dt="2024-04-25T13:44:49.002" v="15"/>
          <ac:picMkLst>
            <pc:docMk/>
            <pc:sldMk cId="2274598347" sldId="269"/>
            <ac:picMk id="4" creationId="{DF5512F9-C327-4412-E1FC-BE252EC032F1}"/>
          </ac:picMkLst>
        </pc:picChg>
      </pc:sldChg>
      <pc:sldChg chg="addSp delSp modSp add replId">
        <pc:chgData name="Usuário Convidado" userId="S::urn:spo:anon#d5a91d3caa6dc1c06eace1b95441b670ad383fad3907ebc87600af398d7b7ecf::" providerId="AD" clId="Web-{22C00B08-9735-25B1-A728-1CA0CE9265FC}" dt="2024-04-25T13:52:46.624" v="85" actId="20577"/>
        <pc:sldMkLst>
          <pc:docMk/>
          <pc:sldMk cId="1991799708" sldId="270"/>
        </pc:sldMkLst>
        <pc:spChg chg="mod">
          <ac:chgData name="Usuário Convidado" userId="S::urn:spo:anon#d5a91d3caa6dc1c06eace1b95441b670ad383fad3907ebc87600af398d7b7ecf::" providerId="AD" clId="Web-{22C00B08-9735-25B1-A728-1CA0CE9265FC}" dt="2024-04-25T13:52:46.624" v="85" actId="20577"/>
          <ac:spMkLst>
            <pc:docMk/>
            <pc:sldMk cId="1991799708" sldId="270"/>
            <ac:spMk id="3" creationId="{F5572795-EDB5-86AD-038B-EA68DCB77FC9}"/>
          </ac:spMkLst>
        </pc:spChg>
        <pc:picChg chg="del">
          <ac:chgData name="Usuário Convidado" userId="S::urn:spo:anon#d5a91d3caa6dc1c06eace1b95441b670ad383fad3907ebc87600af398d7b7ecf::" providerId="AD" clId="Web-{22C00B08-9735-25B1-A728-1CA0CE9265FC}" dt="2024-04-25T13:45:04.596" v="23"/>
          <ac:picMkLst>
            <pc:docMk/>
            <pc:sldMk cId="1991799708" sldId="270"/>
            <ac:picMk id="4" creationId="{DF5512F9-C327-4412-E1FC-BE252EC032F1}"/>
          </ac:picMkLst>
        </pc:picChg>
        <pc:picChg chg="add mod">
          <ac:chgData name="Usuário Convidado" userId="S::urn:spo:anon#d5a91d3caa6dc1c06eace1b95441b670ad383fad3907ebc87600af398d7b7ecf::" providerId="AD" clId="Web-{22C00B08-9735-25B1-A728-1CA0CE9265FC}" dt="2024-04-25T13:50:24.323" v="51" actId="14100"/>
          <ac:picMkLst>
            <pc:docMk/>
            <pc:sldMk cId="1991799708" sldId="270"/>
            <ac:picMk id="15" creationId="{8F846123-3021-1CC9-B7FE-D7266D92360C}"/>
          </ac:picMkLst>
        </pc:picChg>
      </pc:sldChg>
      <pc:sldChg chg="addSp modSp add replId">
        <pc:chgData name="Usuário Convidado" userId="S::urn:spo:anon#d5a91d3caa6dc1c06eace1b95441b670ad383fad3907ebc87600af398d7b7ecf::" providerId="AD" clId="Web-{22C00B08-9735-25B1-A728-1CA0CE9265FC}" dt="2024-04-25T13:57:05.350" v="138"/>
        <pc:sldMkLst>
          <pc:docMk/>
          <pc:sldMk cId="4206567031" sldId="271"/>
        </pc:sldMkLst>
        <pc:spChg chg="mod">
          <ac:chgData name="Usuário Convidado" userId="S::urn:spo:anon#d5a91d3caa6dc1c06eace1b95441b670ad383fad3907ebc87600af398d7b7ecf::" providerId="AD" clId="Web-{22C00B08-9735-25B1-A728-1CA0CE9265FC}" dt="2024-04-25T13:45:16.675" v="28" actId="20577"/>
          <ac:spMkLst>
            <pc:docMk/>
            <pc:sldMk cId="4206567031" sldId="271"/>
            <ac:spMk id="3" creationId="{F5572795-EDB5-86AD-038B-EA68DCB77FC9}"/>
          </ac:spMkLst>
        </pc:spChg>
        <pc:picChg chg="mod modCrop">
          <ac:chgData name="Usuário Convidado" userId="S::urn:spo:anon#d5a91d3caa6dc1c06eace1b95441b670ad383fad3907ebc87600af398d7b7ecf::" providerId="AD" clId="Web-{22C00B08-9735-25B1-A728-1CA0CE9265FC}" dt="2024-04-25T13:57:05.350" v="138"/>
          <ac:picMkLst>
            <pc:docMk/>
            <pc:sldMk cId="4206567031" sldId="271"/>
            <ac:picMk id="4" creationId="{DF5512F9-C327-4412-E1FC-BE252EC032F1}"/>
          </ac:picMkLst>
        </pc:picChg>
        <pc:picChg chg="add mod modCrop">
          <ac:chgData name="Usuário Convidado" userId="S::urn:spo:anon#d5a91d3caa6dc1c06eace1b95441b670ad383fad3907ebc87600af398d7b7ecf::" providerId="AD" clId="Web-{22C00B08-9735-25B1-A728-1CA0CE9265FC}" dt="2024-04-25T13:47:54.069" v="46" actId="14100"/>
          <ac:picMkLst>
            <pc:docMk/>
            <pc:sldMk cId="4206567031" sldId="271"/>
            <ac:picMk id="15" creationId="{72B51517-1DFE-E936-3B81-085ECBB4F38B}"/>
          </ac:picMkLst>
        </pc:picChg>
      </pc:sldChg>
      <pc:sldChg chg="add del replId">
        <pc:chgData name="Usuário Convidado" userId="S::urn:spo:anon#d5a91d3caa6dc1c06eace1b95441b670ad383fad3907ebc87600af398d7b7ecf::" providerId="AD" clId="Web-{22C00B08-9735-25B1-A728-1CA0CE9265FC}" dt="2024-04-25T13:51:40.841" v="77"/>
        <pc:sldMkLst>
          <pc:docMk/>
          <pc:sldMk cId="374946940" sldId="272"/>
        </pc:sldMkLst>
      </pc:sldChg>
      <pc:sldChg chg="add replId">
        <pc:chgData name="Usuário Convidado" userId="S::urn:spo:anon#d5a91d3caa6dc1c06eace1b95441b670ad383fad3907ebc87600af398d7b7ecf::" providerId="AD" clId="Web-{22C00B08-9735-25B1-A728-1CA0CE9265FC}" dt="2024-04-25T13:52:50.874" v="86"/>
        <pc:sldMkLst>
          <pc:docMk/>
          <pc:sldMk cId="2113886632" sldId="272"/>
        </pc:sldMkLst>
      </pc:sldChg>
      <pc:sldChg chg="modSp add del replId">
        <pc:chgData name="Usuário Convidado" userId="S::urn:spo:anon#d5a91d3caa6dc1c06eace1b95441b670ad383fad3907ebc87600af398d7b7ecf::" providerId="AD" clId="Web-{22C00B08-9735-25B1-A728-1CA0CE9265FC}" dt="2024-04-25T13:51:29.981" v="76"/>
        <pc:sldMkLst>
          <pc:docMk/>
          <pc:sldMk cId="626663219" sldId="273"/>
        </pc:sldMkLst>
        <pc:spChg chg="mod">
          <ac:chgData name="Usuário Convidado" userId="S::urn:spo:anon#d5a91d3caa6dc1c06eace1b95441b670ad383fad3907ebc87600af398d7b7ecf::" providerId="AD" clId="Web-{22C00B08-9735-25B1-A728-1CA0CE9265FC}" dt="2024-04-25T13:51:16.590" v="75" actId="20577"/>
          <ac:spMkLst>
            <pc:docMk/>
            <pc:sldMk cId="626663219" sldId="273"/>
            <ac:spMk id="2" creationId="{8072C5C6-3621-8523-1886-3A195F0E6D5C}"/>
          </ac:spMkLst>
        </pc:spChg>
      </pc:sldChg>
      <pc:sldChg chg="new del">
        <pc:chgData name="Usuário Convidado" userId="S::urn:spo:anon#d5a91d3caa6dc1c06eace1b95441b670ad383fad3907ebc87600af398d7b7ecf::" providerId="AD" clId="Web-{22C00B08-9735-25B1-A728-1CA0CE9265FC}" dt="2024-04-25T13:50:38.433" v="53"/>
        <pc:sldMkLst>
          <pc:docMk/>
          <pc:sldMk cId="2251178029" sldId="273"/>
        </pc:sldMkLst>
      </pc:sldChg>
    </pc:docChg>
  </pc:docChgLst>
  <pc:docChgLst>
    <pc:chgData name="Rodrigo Bastos Fernandes" userId="S::fernandes.r@ufsc.br::de3bc1dd-1876-4a58-9714-3f1c7108d75a" providerId="AD" clId="Web-{17658722-2775-68DA-36BE-A22A712D3FC2}"/>
    <pc:docChg chg="modSld">
      <pc:chgData name="Rodrigo Bastos Fernandes" userId="S::fernandes.r@ufsc.br::de3bc1dd-1876-4a58-9714-3f1c7108d75a" providerId="AD" clId="Web-{17658722-2775-68DA-36BE-A22A712D3FC2}" dt="2024-04-24T16:04:40.719" v="84" actId="1076"/>
      <pc:docMkLst>
        <pc:docMk/>
      </pc:docMkLst>
      <pc:sldChg chg="addSp delSp modSp">
        <pc:chgData name="Rodrigo Bastos Fernandes" userId="S::fernandes.r@ufsc.br::de3bc1dd-1876-4a58-9714-3f1c7108d75a" providerId="AD" clId="Web-{17658722-2775-68DA-36BE-A22A712D3FC2}" dt="2024-04-24T16:02:58.668" v="74" actId="1076"/>
        <pc:sldMkLst>
          <pc:docMk/>
          <pc:sldMk cId="3522963981" sldId="257"/>
        </pc:sldMkLst>
        <pc:picChg chg="add del">
          <ac:chgData name="Rodrigo Bastos Fernandes" userId="S::fernandes.r@ufsc.br::de3bc1dd-1876-4a58-9714-3f1c7108d75a" providerId="AD" clId="Web-{17658722-2775-68DA-36BE-A22A712D3FC2}" dt="2024-04-24T16:02:06.167" v="68"/>
          <ac:picMkLst>
            <pc:docMk/>
            <pc:sldMk cId="3522963981" sldId="257"/>
            <ac:picMk id="17" creationId="{EC7D368E-18BE-218E-DB68-DB4B502FB60C}"/>
          </ac:picMkLst>
        </pc:picChg>
        <pc:picChg chg="add">
          <ac:chgData name="Rodrigo Bastos Fernandes" userId="S::fernandes.r@ufsc.br::de3bc1dd-1876-4a58-9714-3f1c7108d75a" providerId="AD" clId="Web-{17658722-2775-68DA-36BE-A22A712D3FC2}" dt="2024-04-24T16:02:06.448" v="69"/>
          <ac:picMkLst>
            <pc:docMk/>
            <pc:sldMk cId="3522963981" sldId="257"/>
            <ac:picMk id="23" creationId="{FF3F3324-5AB8-79CA-0308-6C05A81082A8}"/>
          </ac:picMkLst>
        </pc:picChg>
        <pc:picChg chg="add mod">
          <ac:chgData name="Rodrigo Bastos Fernandes" userId="S::fernandes.r@ufsc.br::de3bc1dd-1876-4a58-9714-3f1c7108d75a" providerId="AD" clId="Web-{17658722-2775-68DA-36BE-A22A712D3FC2}" dt="2024-04-24T16:02:58.668" v="74" actId="1076"/>
          <ac:picMkLst>
            <pc:docMk/>
            <pc:sldMk cId="3522963981" sldId="257"/>
            <ac:picMk id="25" creationId="{618E9A72-9251-7CA9-7BE1-19D7D3D3ABE4}"/>
          </ac:picMkLst>
        </pc:picChg>
        <pc:picChg chg="add">
          <ac:chgData name="Rodrigo Bastos Fernandes" userId="S::fernandes.r@ufsc.br::de3bc1dd-1876-4a58-9714-3f1c7108d75a" providerId="AD" clId="Web-{17658722-2775-68DA-36BE-A22A712D3FC2}" dt="2024-04-24T16:02:06.479" v="71"/>
          <ac:picMkLst>
            <pc:docMk/>
            <pc:sldMk cId="3522963981" sldId="257"/>
            <ac:picMk id="38" creationId="{EAA94FAC-EAD4-D191-6466-D6FAE6E45569}"/>
          </ac:picMkLst>
        </pc:picChg>
        <pc:picChg chg="del mod">
          <ac:chgData name="Rodrigo Bastos Fernandes" userId="S::fernandes.r@ufsc.br::de3bc1dd-1876-4a58-9714-3f1c7108d75a" providerId="AD" clId="Web-{17658722-2775-68DA-36BE-A22A712D3FC2}" dt="2024-04-24T15:57:23.406" v="20"/>
          <ac:picMkLst>
            <pc:docMk/>
            <pc:sldMk cId="3522963981" sldId="257"/>
            <ac:picMk id="50" creationId="{91CEBF7C-0131-5580-6351-228C92A4ADB0}"/>
          </ac:picMkLst>
        </pc:picChg>
        <pc:picChg chg="del mod ord">
          <ac:chgData name="Rodrigo Bastos Fernandes" userId="S::fernandes.r@ufsc.br::de3bc1dd-1876-4a58-9714-3f1c7108d75a" providerId="AD" clId="Web-{17658722-2775-68DA-36BE-A22A712D3FC2}" dt="2024-04-24T16:02:38.058" v="73"/>
          <ac:picMkLst>
            <pc:docMk/>
            <pc:sldMk cId="3522963981" sldId="257"/>
            <ac:picMk id="52" creationId="{CD9D2720-8059-7DF3-0623-E90B95D14711}"/>
          </ac:picMkLst>
        </pc:picChg>
        <pc:picChg chg="del mod">
          <ac:chgData name="Rodrigo Bastos Fernandes" userId="S::fernandes.r@ufsc.br::de3bc1dd-1876-4a58-9714-3f1c7108d75a" providerId="AD" clId="Web-{17658722-2775-68DA-36BE-A22A712D3FC2}" dt="2024-04-24T16:02:02.042" v="66"/>
          <ac:picMkLst>
            <pc:docMk/>
            <pc:sldMk cId="3522963981" sldId="257"/>
            <ac:picMk id="54" creationId="{6B3B6B71-8B08-4EF1-59A7-D6A134663088}"/>
          </ac:picMkLst>
        </pc:picChg>
        <pc:cxnChg chg="add">
          <ac:chgData name="Rodrigo Bastos Fernandes" userId="S::fernandes.r@ufsc.br::de3bc1dd-1876-4a58-9714-3f1c7108d75a" providerId="AD" clId="Web-{17658722-2775-68DA-36BE-A22A712D3FC2}" dt="2024-04-24T15:57:23.687" v="22"/>
          <ac:cxnSpMkLst>
            <pc:docMk/>
            <pc:sldMk cId="3522963981" sldId="257"/>
            <ac:cxnSpMk id="20" creationId="{8364B321-D697-C2AF-FB7B-CD49818EC2FF}"/>
          </ac:cxnSpMkLst>
        </pc:cxnChg>
        <pc:cxnChg chg="del mod">
          <ac:chgData name="Rodrigo Bastos Fernandes" userId="S::fernandes.r@ufsc.br::de3bc1dd-1876-4a58-9714-3f1c7108d75a" providerId="AD" clId="Web-{17658722-2775-68DA-36BE-A22A712D3FC2}" dt="2024-04-24T15:57:23.406" v="19"/>
          <ac:cxnSpMkLst>
            <pc:docMk/>
            <pc:sldMk cId="3522963981" sldId="257"/>
            <ac:cxnSpMk id="57" creationId="{31A8C266-7A7E-2AF4-30BC-398380AC7E52}"/>
          </ac:cxnSpMkLst>
        </pc:cxnChg>
      </pc:sldChg>
      <pc:sldChg chg="addSp delSp modSp">
        <pc:chgData name="Rodrigo Bastos Fernandes" userId="S::fernandes.r@ufsc.br::de3bc1dd-1876-4a58-9714-3f1c7108d75a" providerId="AD" clId="Web-{17658722-2775-68DA-36BE-A22A712D3FC2}" dt="2024-04-24T16:04:40.719" v="84" actId="1076"/>
        <pc:sldMkLst>
          <pc:docMk/>
          <pc:sldMk cId="25047692" sldId="262"/>
        </pc:sldMkLst>
        <pc:picChg chg="add">
          <ac:chgData name="Rodrigo Bastos Fernandes" userId="S::fernandes.r@ufsc.br::de3bc1dd-1876-4a58-9714-3f1c7108d75a" providerId="AD" clId="Web-{17658722-2775-68DA-36BE-A22A712D3FC2}" dt="2024-04-24T16:00:22.349" v="44"/>
          <ac:picMkLst>
            <pc:docMk/>
            <pc:sldMk cId="25047692" sldId="262"/>
            <ac:picMk id="5" creationId="{2960F17F-42B5-20AB-627A-9F82AB2BF5DA}"/>
          </ac:picMkLst>
        </pc:picChg>
        <pc:picChg chg="del mod">
          <ac:chgData name="Rodrigo Bastos Fernandes" userId="S::fernandes.r@ufsc.br::de3bc1dd-1876-4a58-9714-3f1c7108d75a" providerId="AD" clId="Web-{17658722-2775-68DA-36BE-A22A712D3FC2}" dt="2024-04-24T16:00:15.709" v="42"/>
          <ac:picMkLst>
            <pc:docMk/>
            <pc:sldMk cId="25047692" sldId="262"/>
            <ac:picMk id="16" creationId="{FD3DD302-800E-81E0-4F30-17A7EE1FA1FA}"/>
          </ac:picMkLst>
        </pc:picChg>
        <pc:picChg chg="del mod">
          <ac:chgData name="Rodrigo Bastos Fernandes" userId="S::fernandes.r@ufsc.br::de3bc1dd-1876-4a58-9714-3f1c7108d75a" providerId="AD" clId="Web-{17658722-2775-68DA-36BE-A22A712D3FC2}" dt="2024-04-24T16:00:35.367" v="48"/>
          <ac:picMkLst>
            <pc:docMk/>
            <pc:sldMk cId="25047692" sldId="262"/>
            <ac:picMk id="17" creationId="{EC7904D0-8D8C-E2F3-3E1B-447423873834}"/>
          </ac:picMkLst>
        </pc:picChg>
        <pc:picChg chg="del mod">
          <ac:chgData name="Rodrigo Bastos Fernandes" userId="S::fernandes.r@ufsc.br::de3bc1dd-1876-4a58-9714-3f1c7108d75a" providerId="AD" clId="Web-{17658722-2775-68DA-36BE-A22A712D3FC2}" dt="2024-04-24T16:00:26.695" v="46"/>
          <ac:picMkLst>
            <pc:docMk/>
            <pc:sldMk cId="25047692" sldId="262"/>
            <ac:picMk id="19" creationId="{BB555579-5AE6-5D76-48A9-66ABC199C8B3}"/>
          </ac:picMkLst>
        </pc:picChg>
        <pc:picChg chg="add mod">
          <ac:chgData name="Rodrigo Bastos Fernandes" userId="S::fernandes.r@ufsc.br::de3bc1dd-1876-4a58-9714-3f1c7108d75a" providerId="AD" clId="Web-{17658722-2775-68DA-36BE-A22A712D3FC2}" dt="2024-04-24T16:04:40.719" v="84" actId="1076"/>
          <ac:picMkLst>
            <pc:docMk/>
            <pc:sldMk cId="25047692" sldId="262"/>
            <ac:picMk id="23" creationId="{6DFC55F6-B561-0704-F089-BE33776B2EAF}"/>
          </ac:picMkLst>
        </pc:picChg>
        <pc:picChg chg="add mod">
          <ac:chgData name="Rodrigo Bastos Fernandes" userId="S::fernandes.r@ufsc.br::de3bc1dd-1876-4a58-9714-3f1c7108d75a" providerId="AD" clId="Web-{17658722-2775-68DA-36BE-A22A712D3FC2}" dt="2024-04-24T16:01:04.133" v="54" actId="1076"/>
          <ac:picMkLst>
            <pc:docMk/>
            <pc:sldMk cId="25047692" sldId="262"/>
            <ac:picMk id="25" creationId="{8B6BAC2D-80AD-8330-42A8-CD5B5AAAE1EA}"/>
          </ac:picMkLst>
        </pc:picChg>
        <pc:cxnChg chg="del mod">
          <ac:chgData name="Rodrigo Bastos Fernandes" userId="S::fernandes.r@ufsc.br::de3bc1dd-1876-4a58-9714-3f1c7108d75a" providerId="AD" clId="Web-{17658722-2775-68DA-36BE-A22A712D3FC2}" dt="2024-04-24T16:00:22.021" v="43"/>
          <ac:cxnSpMkLst>
            <pc:docMk/>
            <pc:sldMk cId="25047692" sldId="262"/>
            <ac:cxnSpMk id="15" creationId="{45D908B3-7516-24BD-4FCB-31BD666C18BB}"/>
          </ac:cxnSpMkLst>
        </pc:cxnChg>
        <pc:cxnChg chg="add del mod">
          <ac:chgData name="Rodrigo Bastos Fernandes" userId="S::fernandes.r@ufsc.br::de3bc1dd-1876-4a58-9714-3f1c7108d75a" providerId="AD" clId="Web-{17658722-2775-68DA-36BE-A22A712D3FC2}" dt="2024-04-24T16:04:03.780" v="79"/>
          <ac:cxnSpMkLst>
            <pc:docMk/>
            <pc:sldMk cId="25047692" sldId="262"/>
            <ac:cxnSpMk id="21" creationId="{53AC1FF6-9504-74F0-CFFA-997D61FE04F7}"/>
          </ac:cxnSpMkLst>
        </pc:cxnChg>
        <pc:cxnChg chg="add mod">
          <ac:chgData name="Rodrigo Bastos Fernandes" userId="S::fernandes.r@ufsc.br::de3bc1dd-1876-4a58-9714-3f1c7108d75a" providerId="AD" clId="Web-{17658722-2775-68DA-36BE-A22A712D3FC2}" dt="2024-04-24T16:04:31.515" v="83" actId="14100"/>
          <ac:cxnSpMkLst>
            <pc:docMk/>
            <pc:sldMk cId="25047692" sldId="262"/>
            <ac:cxnSpMk id="27" creationId="{C1EA4069-B385-8136-A862-6F636B2F24B7}"/>
          </ac:cxnSpMkLst>
        </pc:cxnChg>
      </pc:sldChg>
      <pc:sldChg chg="addSp delSp modSp">
        <pc:chgData name="Rodrigo Bastos Fernandes" userId="S::fernandes.r@ufsc.br::de3bc1dd-1876-4a58-9714-3f1c7108d75a" providerId="AD" clId="Web-{17658722-2775-68DA-36BE-A22A712D3FC2}" dt="2024-04-24T16:01:58.526" v="65"/>
        <pc:sldMkLst>
          <pc:docMk/>
          <pc:sldMk cId="3989386493" sldId="263"/>
        </pc:sldMkLst>
        <pc:picChg chg="add del">
          <ac:chgData name="Rodrigo Bastos Fernandes" userId="S::fernandes.r@ufsc.br::de3bc1dd-1876-4a58-9714-3f1c7108d75a" providerId="AD" clId="Web-{17658722-2775-68DA-36BE-A22A712D3FC2}" dt="2024-04-24T16:01:48.416" v="60"/>
          <ac:picMkLst>
            <pc:docMk/>
            <pc:sldMk cId="3989386493" sldId="263"/>
            <ac:picMk id="16" creationId="{123B6BFA-FB87-912B-BEE7-467F7EF3151D}"/>
          </ac:picMkLst>
        </pc:picChg>
        <pc:picChg chg="add del">
          <ac:chgData name="Rodrigo Bastos Fernandes" userId="S::fernandes.r@ufsc.br::de3bc1dd-1876-4a58-9714-3f1c7108d75a" providerId="AD" clId="Web-{17658722-2775-68DA-36BE-A22A712D3FC2}" dt="2024-04-24T16:00:03.833" v="39"/>
          <ac:picMkLst>
            <pc:docMk/>
            <pc:sldMk cId="3989386493" sldId="263"/>
            <ac:picMk id="21" creationId="{65671484-173C-F88E-5B39-3CB7E9D02CB5}"/>
          </ac:picMkLst>
        </pc:picChg>
        <pc:picChg chg="add del mod">
          <ac:chgData name="Rodrigo Bastos Fernandes" userId="S::fernandes.r@ufsc.br::de3bc1dd-1876-4a58-9714-3f1c7108d75a" providerId="AD" clId="Web-{17658722-2775-68DA-36BE-A22A712D3FC2}" dt="2024-04-24T16:01:56.260" v="64"/>
          <ac:picMkLst>
            <pc:docMk/>
            <pc:sldMk cId="3989386493" sldId="263"/>
            <ac:picMk id="24" creationId="{85D13C5D-8D1F-8895-8D8D-751CC82A48DB}"/>
          </ac:picMkLst>
        </pc:picChg>
        <pc:picChg chg="add">
          <ac:chgData name="Rodrigo Bastos Fernandes" userId="S::fernandes.r@ufsc.br::de3bc1dd-1876-4a58-9714-3f1c7108d75a" providerId="AD" clId="Web-{17658722-2775-68DA-36BE-A22A712D3FC2}" dt="2024-04-24T16:01:48.854" v="61"/>
          <ac:picMkLst>
            <pc:docMk/>
            <pc:sldMk cId="3989386493" sldId="263"/>
            <ac:picMk id="26" creationId="{2A3C704E-32F4-658E-435E-868AE5078D76}"/>
          </ac:picMkLst>
        </pc:picChg>
        <pc:picChg chg="add">
          <ac:chgData name="Rodrigo Bastos Fernandes" userId="S::fernandes.r@ufsc.br::de3bc1dd-1876-4a58-9714-3f1c7108d75a" providerId="AD" clId="Web-{17658722-2775-68DA-36BE-A22A712D3FC2}" dt="2024-04-24T16:01:48.869" v="62"/>
          <ac:picMkLst>
            <pc:docMk/>
            <pc:sldMk cId="3989386493" sldId="263"/>
            <ac:picMk id="28" creationId="{DAA8F235-684D-8712-5948-8FF2842A270C}"/>
          </ac:picMkLst>
        </pc:picChg>
        <pc:picChg chg="add">
          <ac:chgData name="Rodrigo Bastos Fernandes" userId="S::fernandes.r@ufsc.br::de3bc1dd-1876-4a58-9714-3f1c7108d75a" providerId="AD" clId="Web-{17658722-2775-68DA-36BE-A22A712D3FC2}" dt="2024-04-24T16:01:48.885" v="63"/>
          <ac:picMkLst>
            <pc:docMk/>
            <pc:sldMk cId="3989386493" sldId="263"/>
            <ac:picMk id="30" creationId="{231AF832-1D84-2DE4-787F-7666365B2361}"/>
          </ac:picMkLst>
        </pc:picChg>
        <pc:picChg chg="del mod">
          <ac:chgData name="Rodrigo Bastos Fernandes" userId="S::fernandes.r@ufsc.br::de3bc1dd-1876-4a58-9714-3f1c7108d75a" providerId="AD" clId="Web-{17658722-2775-68DA-36BE-A22A712D3FC2}" dt="2024-04-24T15:57:02.733" v="15"/>
          <ac:picMkLst>
            <pc:docMk/>
            <pc:sldMk cId="3989386493" sldId="263"/>
            <ac:picMk id="50" creationId="{91CEBF7C-0131-5580-6351-228C92A4ADB0}"/>
          </ac:picMkLst>
        </pc:picChg>
        <pc:picChg chg="del mod">
          <ac:chgData name="Rodrigo Bastos Fernandes" userId="S::fernandes.r@ufsc.br::de3bc1dd-1876-4a58-9714-3f1c7108d75a" providerId="AD" clId="Web-{17658722-2775-68DA-36BE-A22A712D3FC2}" dt="2024-04-24T15:59:17.316" v="33"/>
          <ac:picMkLst>
            <pc:docMk/>
            <pc:sldMk cId="3989386493" sldId="263"/>
            <ac:picMk id="52" creationId="{CD9D2720-8059-7DF3-0623-E90B95D14711}"/>
          </ac:picMkLst>
        </pc:picChg>
        <pc:picChg chg="del mod">
          <ac:chgData name="Rodrigo Bastos Fernandes" userId="S::fernandes.r@ufsc.br::de3bc1dd-1876-4a58-9714-3f1c7108d75a" providerId="AD" clId="Web-{17658722-2775-68DA-36BE-A22A712D3FC2}" dt="2024-04-24T16:01:58.526" v="65"/>
          <ac:picMkLst>
            <pc:docMk/>
            <pc:sldMk cId="3989386493" sldId="263"/>
            <ac:picMk id="54" creationId="{6B3B6B71-8B08-4EF1-59A7-D6A134663088}"/>
          </ac:picMkLst>
        </pc:picChg>
        <pc:cxnChg chg="add mod">
          <ac:chgData name="Rodrigo Bastos Fernandes" userId="S::fernandes.r@ufsc.br::de3bc1dd-1876-4a58-9714-3f1c7108d75a" providerId="AD" clId="Web-{17658722-2775-68DA-36BE-A22A712D3FC2}" dt="2024-04-24T15:57:15.062" v="18" actId="14100"/>
          <ac:cxnSpMkLst>
            <pc:docMk/>
            <pc:sldMk cId="3989386493" sldId="263"/>
            <ac:cxnSpMk id="19" creationId="{90B59F80-8F24-788C-9CDB-BD557A71D315}"/>
          </ac:cxnSpMkLst>
        </pc:cxnChg>
        <pc:cxnChg chg="del mod">
          <ac:chgData name="Rodrigo Bastos Fernandes" userId="S::fernandes.r@ufsc.br::de3bc1dd-1876-4a58-9714-3f1c7108d75a" providerId="AD" clId="Web-{17658722-2775-68DA-36BE-A22A712D3FC2}" dt="2024-04-24T15:57:02.733" v="14"/>
          <ac:cxnSpMkLst>
            <pc:docMk/>
            <pc:sldMk cId="3989386493" sldId="263"/>
            <ac:cxnSpMk id="57" creationId="{31A8C266-7A7E-2AF4-30BC-398380AC7E52}"/>
          </ac:cxnSpMkLst>
        </pc:cxnChg>
      </pc:sldChg>
    </pc:docChg>
  </pc:docChgLst>
  <pc:docChgLst>
    <pc:chgData name="William Moldenhauer de Jesus" userId="S::w.jesus@ufsc.br::70b812e2-875e-48a1-a66d-1bb61616f8cb" providerId="AD" clId="Web-{EF05633B-99FF-D4C9-1B5A-DB1426782AD2}"/>
    <pc:docChg chg="addSld modSld">
      <pc:chgData name="William Moldenhauer de Jesus" userId="S::w.jesus@ufsc.br::70b812e2-875e-48a1-a66d-1bb61616f8cb" providerId="AD" clId="Web-{EF05633B-99FF-D4C9-1B5A-DB1426782AD2}" dt="2024-06-06T18:17:40.116" v="22" actId="20577"/>
      <pc:docMkLst>
        <pc:docMk/>
      </pc:docMkLst>
      <pc:sldChg chg="modSp">
        <pc:chgData name="William Moldenhauer de Jesus" userId="S::w.jesus@ufsc.br::70b812e2-875e-48a1-a66d-1bb61616f8cb" providerId="AD" clId="Web-{EF05633B-99FF-D4C9-1B5A-DB1426782AD2}" dt="2024-06-06T18:17:04.349" v="15" actId="20577"/>
        <pc:sldMkLst>
          <pc:docMk/>
          <pc:sldMk cId="2274598347" sldId="269"/>
        </pc:sldMkLst>
        <pc:spChg chg="mod">
          <ac:chgData name="William Moldenhauer de Jesus" userId="S::w.jesus@ufsc.br::70b812e2-875e-48a1-a66d-1bb61616f8cb" providerId="AD" clId="Web-{EF05633B-99FF-D4C9-1B5A-DB1426782AD2}" dt="2024-06-06T18:17:04.349" v="15" actId="20577"/>
          <ac:spMkLst>
            <pc:docMk/>
            <pc:sldMk cId="2274598347" sldId="269"/>
            <ac:spMk id="3" creationId="{F5572795-EDB5-86AD-038B-EA68DCB77FC9}"/>
          </ac:spMkLst>
        </pc:spChg>
      </pc:sldChg>
      <pc:sldChg chg="addSp delSp modSp add replId">
        <pc:chgData name="William Moldenhauer de Jesus" userId="S::w.jesus@ufsc.br::70b812e2-875e-48a1-a66d-1bb61616f8cb" providerId="AD" clId="Web-{EF05633B-99FF-D4C9-1B5A-DB1426782AD2}" dt="2024-06-06T18:17:40.116" v="22" actId="20577"/>
        <pc:sldMkLst>
          <pc:docMk/>
          <pc:sldMk cId="4283513564" sldId="397"/>
        </pc:sldMkLst>
        <pc:spChg chg="mod">
          <ac:chgData name="William Moldenhauer de Jesus" userId="S::w.jesus@ufsc.br::70b812e2-875e-48a1-a66d-1bb61616f8cb" providerId="AD" clId="Web-{EF05633B-99FF-D4C9-1B5A-DB1426782AD2}" dt="2024-06-06T18:17:20.366" v="20" actId="20577"/>
          <ac:spMkLst>
            <pc:docMk/>
            <pc:sldMk cId="4283513564" sldId="397"/>
            <ac:spMk id="2" creationId="{8072C5C6-3621-8523-1886-3A195F0E6D5C}"/>
          </ac:spMkLst>
        </pc:spChg>
        <pc:spChg chg="add mod">
          <ac:chgData name="William Moldenhauer de Jesus" userId="S::w.jesus@ufsc.br::70b812e2-875e-48a1-a66d-1bb61616f8cb" providerId="AD" clId="Web-{EF05633B-99FF-D4C9-1B5A-DB1426782AD2}" dt="2024-06-06T18:17:40.116" v="22" actId="20577"/>
          <ac:spMkLst>
            <pc:docMk/>
            <pc:sldMk cId="4283513564" sldId="397"/>
            <ac:spMk id="4" creationId="{3B2E69CD-E465-43BE-5206-63B8BE75F854}"/>
          </ac:spMkLst>
        </pc:spChg>
        <pc:picChg chg="del">
          <ac:chgData name="William Moldenhauer de Jesus" userId="S::w.jesus@ufsc.br::70b812e2-875e-48a1-a66d-1bb61616f8cb" providerId="AD" clId="Web-{EF05633B-99FF-D4C9-1B5A-DB1426782AD2}" dt="2024-06-06T18:17:21.491" v="21"/>
          <ac:picMkLst>
            <pc:docMk/>
            <pc:sldMk cId="4283513564" sldId="397"/>
            <ac:picMk id="17" creationId="{FD6E7947-3BF2-2676-8039-44ED224C6D2B}"/>
          </ac:picMkLst>
        </pc:picChg>
      </pc:sldChg>
    </pc:docChg>
  </pc:docChgLst>
  <pc:docChgLst>
    <pc:chgData name="haselein.bruno@gmail.com" userId="S::urn:spo:guest#haselein.bruno@gmail.com::" providerId="AD" clId="Web-{37F1B1A5-134C-9DE4-7741-8EE6EBF2B595}"/>
    <pc:docChg chg="modSld">
      <pc:chgData name="haselein.bruno@gmail.com" userId="S::urn:spo:guest#haselein.bruno@gmail.com::" providerId="AD" clId="Web-{37F1B1A5-134C-9DE4-7741-8EE6EBF2B595}" dt="2024-05-09T15:58:59.089" v="46" actId="14100"/>
      <pc:docMkLst>
        <pc:docMk/>
      </pc:docMkLst>
      <pc:sldChg chg="modSp">
        <pc:chgData name="haselein.bruno@gmail.com" userId="S::urn:spo:guest#haselein.bruno@gmail.com::" providerId="AD" clId="Web-{37F1B1A5-134C-9DE4-7741-8EE6EBF2B595}" dt="2024-05-09T15:58:59.089" v="46" actId="14100"/>
        <pc:sldMkLst>
          <pc:docMk/>
          <pc:sldMk cId="529541779" sldId="320"/>
        </pc:sldMkLst>
        <pc:spChg chg="mod">
          <ac:chgData name="haselein.bruno@gmail.com" userId="S::urn:spo:guest#haselein.bruno@gmail.com::" providerId="AD" clId="Web-{37F1B1A5-134C-9DE4-7741-8EE6EBF2B595}" dt="2024-05-09T15:58:59.089" v="46" actId="14100"/>
          <ac:spMkLst>
            <pc:docMk/>
            <pc:sldMk cId="529541779" sldId="320"/>
            <ac:spMk id="3" creationId="{F5572795-EDB5-86AD-038B-EA68DCB77FC9}"/>
          </ac:spMkLst>
        </pc:spChg>
      </pc:sldChg>
    </pc:docChg>
  </pc:docChgLst>
  <pc:docChgLst>
    <pc:chgData name="Usuário Convidado" userId="S::urn:spo:anon#d5a91d3caa6dc1c06eace1b95441b670ad383fad3907ebc87600af398d7b7ecf::" providerId="AD" clId="Web-{FFBC6393-A77C-6D6A-B885-96E4477D2AD5}"/>
    <pc:docChg chg="modSld">
      <pc:chgData name="Usuário Convidado" userId="S::urn:spo:anon#d5a91d3caa6dc1c06eace1b95441b670ad383fad3907ebc87600af398d7b7ecf::" providerId="AD" clId="Web-{FFBC6393-A77C-6D6A-B885-96E4477D2AD5}" dt="2024-04-25T13:37:17.069" v="13" actId="20577"/>
      <pc:docMkLst>
        <pc:docMk/>
      </pc:docMkLst>
      <pc:sldChg chg="modSp">
        <pc:chgData name="Usuário Convidado" userId="S::urn:spo:anon#d5a91d3caa6dc1c06eace1b95441b670ad383fad3907ebc87600af398d7b7ecf::" providerId="AD" clId="Web-{FFBC6393-A77C-6D6A-B885-96E4477D2AD5}" dt="2024-04-25T13:37:17.069" v="13" actId="20577"/>
        <pc:sldMkLst>
          <pc:docMk/>
          <pc:sldMk cId="1675200360" sldId="267"/>
        </pc:sldMkLst>
        <pc:spChg chg="mod">
          <ac:chgData name="Usuário Convidado" userId="S::urn:spo:anon#d5a91d3caa6dc1c06eace1b95441b670ad383fad3907ebc87600af398d7b7ecf::" providerId="AD" clId="Web-{FFBC6393-A77C-6D6A-B885-96E4477D2AD5}" dt="2024-04-25T13:37:17.069" v="13" actId="20577"/>
          <ac:spMkLst>
            <pc:docMk/>
            <pc:sldMk cId="1675200360" sldId="267"/>
            <ac:spMk id="3" creationId="{F5572795-EDB5-86AD-038B-EA68DCB77FC9}"/>
          </ac:spMkLst>
        </pc:spChg>
      </pc:sldChg>
    </pc:docChg>
  </pc:docChgLst>
  <pc:docChgLst>
    <pc:chgData name="Thaís Muraro" userId="S::thais.m@ufsc.br::3de24667-61e0-4550-8eae-ccae395951f7" providerId="AD" clId="Web-{8A7C4EDA-FD1C-92D2-E01F-106221DA25C8}"/>
    <pc:docChg chg="delSld modSld">
      <pc:chgData name="Thaís Muraro" userId="S::thais.m@ufsc.br::3de24667-61e0-4550-8eae-ccae395951f7" providerId="AD" clId="Web-{8A7C4EDA-FD1C-92D2-E01F-106221DA25C8}" dt="2024-06-17T13:09:33.971" v="123" actId="1076"/>
      <pc:docMkLst>
        <pc:docMk/>
      </pc:docMkLst>
      <pc:sldChg chg="addSp modSp">
        <pc:chgData name="Thaís Muraro" userId="S::thais.m@ufsc.br::3de24667-61e0-4550-8eae-ccae395951f7" providerId="AD" clId="Web-{8A7C4EDA-FD1C-92D2-E01F-106221DA25C8}" dt="2024-06-17T13:09:33.971" v="123" actId="1076"/>
        <pc:sldMkLst>
          <pc:docMk/>
          <pc:sldMk cId="3522963981" sldId="257"/>
        </pc:sldMkLst>
        <pc:spChg chg="mod">
          <ac:chgData name="Thaís Muraro" userId="S::thais.m@ufsc.br::3de24667-61e0-4550-8eae-ccae395951f7" providerId="AD" clId="Web-{8A7C4EDA-FD1C-92D2-E01F-106221DA25C8}" dt="2024-06-17T13:03:08.212" v="2" actId="20577"/>
          <ac:spMkLst>
            <pc:docMk/>
            <pc:sldMk cId="3522963981" sldId="257"/>
            <ac:spMk id="2" creationId="{EE0ACB7F-3814-9240-305C-5D0215A6B8C4}"/>
          </ac:spMkLst>
        </pc:spChg>
        <pc:spChg chg="mod">
          <ac:chgData name="Thaís Muraro" userId="S::thais.m@ufsc.br::3de24667-61e0-4550-8eae-ccae395951f7" providerId="AD" clId="Web-{8A7C4EDA-FD1C-92D2-E01F-106221DA25C8}" dt="2024-06-17T13:03:14.228" v="4" actId="20577"/>
          <ac:spMkLst>
            <pc:docMk/>
            <pc:sldMk cId="3522963981" sldId="257"/>
            <ac:spMk id="3" creationId="{6B9F3CD0-EF2B-823C-877F-1830A8131B3B}"/>
          </ac:spMkLst>
        </pc:spChg>
        <pc:spChg chg="mod">
          <ac:chgData name="Thaís Muraro" userId="S::thais.m@ufsc.br::3de24667-61e0-4550-8eae-ccae395951f7" providerId="AD" clId="Web-{8A7C4EDA-FD1C-92D2-E01F-106221DA25C8}" dt="2024-06-17T13:09:23.940" v="120" actId="1076"/>
          <ac:spMkLst>
            <pc:docMk/>
            <pc:sldMk cId="3522963981" sldId="257"/>
            <ac:spMk id="16" creationId="{95F1B206-7E25-F493-F05E-9CFC1D6990DA}"/>
          </ac:spMkLst>
        </pc:spChg>
        <pc:spChg chg="add mod">
          <ac:chgData name="Thaís Muraro" userId="S::thais.m@ufsc.br::3de24667-61e0-4550-8eae-ccae395951f7" providerId="AD" clId="Web-{8A7C4EDA-FD1C-92D2-E01F-106221DA25C8}" dt="2024-06-17T13:09:33.971" v="123" actId="1076"/>
          <ac:spMkLst>
            <pc:docMk/>
            <pc:sldMk cId="3522963981" sldId="257"/>
            <ac:spMk id="17" creationId="{B68EB598-9BAE-08E1-4BF1-E4B3345B640A}"/>
          </ac:spMkLst>
        </pc:spChg>
        <pc:spChg chg="mod">
          <ac:chgData name="Thaís Muraro" userId="S::thais.m@ufsc.br::3de24667-61e0-4550-8eae-ccae395951f7" providerId="AD" clId="Web-{8A7C4EDA-FD1C-92D2-E01F-106221DA25C8}" dt="2024-06-17T13:09:23.940" v="121" actId="1076"/>
          <ac:spMkLst>
            <pc:docMk/>
            <pc:sldMk cId="3522963981" sldId="257"/>
            <ac:spMk id="19" creationId="{27FC9E3E-F485-DE13-67CC-23B134865A98}"/>
          </ac:spMkLst>
        </pc:spChg>
        <pc:spChg chg="mod">
          <ac:chgData name="Thaís Muraro" userId="S::thais.m@ufsc.br::3de24667-61e0-4550-8eae-ccae395951f7" providerId="AD" clId="Web-{8A7C4EDA-FD1C-92D2-E01F-106221DA25C8}" dt="2024-06-17T13:05:33.450" v="35" actId="20577"/>
          <ac:spMkLst>
            <pc:docMk/>
            <pc:sldMk cId="3522963981" sldId="257"/>
            <ac:spMk id="37" creationId="{1CEB722E-D062-D616-B593-143AAFCA3EC5}"/>
          </ac:spMkLst>
        </pc:spChg>
      </pc:sldChg>
      <pc:sldChg chg="del">
        <pc:chgData name="Thaís Muraro" userId="S::thais.m@ufsc.br::3de24667-61e0-4550-8eae-ccae395951f7" providerId="AD" clId="Web-{8A7C4EDA-FD1C-92D2-E01F-106221DA25C8}" dt="2024-06-17T13:08:39.720" v="99"/>
        <pc:sldMkLst>
          <pc:docMk/>
          <pc:sldMk cId="3989386493" sldId="263"/>
        </pc:sldMkLst>
      </pc:sldChg>
      <pc:sldChg chg="del">
        <pc:chgData name="Thaís Muraro" userId="S::thais.m@ufsc.br::3de24667-61e0-4550-8eae-ccae395951f7" providerId="AD" clId="Web-{8A7C4EDA-FD1C-92D2-E01F-106221DA25C8}" dt="2024-06-17T13:04:53.293" v="23"/>
        <pc:sldMkLst>
          <pc:docMk/>
          <pc:sldMk cId="1703250424" sldId="264"/>
        </pc:sldMkLst>
      </pc:sldChg>
      <pc:sldChg chg="del">
        <pc:chgData name="Thaís Muraro" userId="S::thais.m@ufsc.br::3de24667-61e0-4550-8eae-ccae395951f7" providerId="AD" clId="Web-{8A7C4EDA-FD1C-92D2-E01F-106221DA25C8}" dt="2024-06-17T13:08:37.158" v="95"/>
        <pc:sldMkLst>
          <pc:docMk/>
          <pc:sldMk cId="1779541481" sldId="265"/>
        </pc:sldMkLst>
      </pc:sldChg>
      <pc:sldChg chg="del">
        <pc:chgData name="Thaís Muraro" userId="S::thais.m@ufsc.br::3de24667-61e0-4550-8eae-ccae395951f7" providerId="AD" clId="Web-{8A7C4EDA-FD1C-92D2-E01F-106221DA25C8}" dt="2024-06-17T13:08:39.111" v="96"/>
        <pc:sldMkLst>
          <pc:docMk/>
          <pc:sldMk cId="1675200360" sldId="267"/>
        </pc:sldMkLst>
      </pc:sldChg>
      <pc:sldChg chg="del">
        <pc:chgData name="Thaís Muraro" userId="S::thais.m@ufsc.br::3de24667-61e0-4550-8eae-ccae395951f7" providerId="AD" clId="Web-{8A7C4EDA-FD1C-92D2-E01F-106221DA25C8}" dt="2024-06-17T13:08:40.330" v="100"/>
        <pc:sldMkLst>
          <pc:docMk/>
          <pc:sldMk cId="2274598347" sldId="269"/>
        </pc:sldMkLst>
      </pc:sldChg>
      <pc:sldChg chg="del">
        <pc:chgData name="Thaís Muraro" userId="S::thais.m@ufsc.br::3de24667-61e0-4550-8eae-ccae395951f7" providerId="AD" clId="Web-{8A7C4EDA-FD1C-92D2-E01F-106221DA25C8}" dt="2024-06-17T13:08:44.501" v="104"/>
        <pc:sldMkLst>
          <pc:docMk/>
          <pc:sldMk cId="2113886632" sldId="272"/>
        </pc:sldMkLst>
      </pc:sldChg>
      <pc:sldChg chg="del">
        <pc:chgData name="Thaís Muraro" userId="S::thais.m@ufsc.br::3de24667-61e0-4550-8eae-ccae395951f7" providerId="AD" clId="Web-{8A7C4EDA-FD1C-92D2-E01F-106221DA25C8}" dt="2024-06-17T13:08:36.408" v="93"/>
        <pc:sldMkLst>
          <pc:docMk/>
          <pc:sldMk cId="3891435403" sldId="312"/>
        </pc:sldMkLst>
      </pc:sldChg>
      <pc:sldChg chg="del">
        <pc:chgData name="Thaís Muraro" userId="S::thais.m@ufsc.br::3de24667-61e0-4550-8eae-ccae395951f7" providerId="AD" clId="Web-{8A7C4EDA-FD1C-92D2-E01F-106221DA25C8}" dt="2024-06-17T13:08:39.158" v="98"/>
        <pc:sldMkLst>
          <pc:docMk/>
          <pc:sldMk cId="30192978" sldId="324"/>
        </pc:sldMkLst>
      </pc:sldChg>
      <pc:sldChg chg="del">
        <pc:chgData name="Thaís Muraro" userId="S::thais.m@ufsc.br::3de24667-61e0-4550-8eae-ccae395951f7" providerId="AD" clId="Web-{8A7C4EDA-FD1C-92D2-E01F-106221DA25C8}" dt="2024-06-17T13:08:41.423" v="102"/>
        <pc:sldMkLst>
          <pc:docMk/>
          <pc:sldMk cId="2396014768" sldId="326"/>
        </pc:sldMkLst>
      </pc:sldChg>
      <pc:sldChg chg="modSp">
        <pc:chgData name="Thaís Muraro" userId="S::thais.m@ufsc.br::3de24667-61e0-4550-8eae-ccae395951f7" providerId="AD" clId="Web-{8A7C4EDA-FD1C-92D2-E01F-106221DA25C8}" dt="2024-06-17T13:09:09.236" v="119" actId="20577"/>
        <pc:sldMkLst>
          <pc:docMk/>
          <pc:sldMk cId="654991431" sldId="339"/>
        </pc:sldMkLst>
        <pc:spChg chg="mod">
          <ac:chgData name="Thaís Muraro" userId="S::thais.m@ufsc.br::3de24667-61e0-4550-8eae-ccae395951f7" providerId="AD" clId="Web-{8A7C4EDA-FD1C-92D2-E01F-106221DA25C8}" dt="2024-06-17T13:09:09.236" v="119" actId="20577"/>
          <ac:spMkLst>
            <pc:docMk/>
            <pc:sldMk cId="654991431" sldId="339"/>
            <ac:spMk id="2" creationId="{8072C5C6-3621-8523-1886-3A195F0E6D5C}"/>
          </ac:spMkLst>
        </pc:spChg>
        <pc:spChg chg="mod">
          <ac:chgData name="Thaís Muraro" userId="S::thais.m@ufsc.br::3de24667-61e0-4550-8eae-ccae395951f7" providerId="AD" clId="Web-{8A7C4EDA-FD1C-92D2-E01F-106221DA25C8}" dt="2024-06-17T13:07:39.078" v="66" actId="20577"/>
          <ac:spMkLst>
            <pc:docMk/>
            <pc:sldMk cId="654991431" sldId="339"/>
            <ac:spMk id="3" creationId="{F5572795-EDB5-86AD-038B-EA68DCB77FC9}"/>
          </ac:spMkLst>
        </pc:spChg>
        <pc:spChg chg="mod">
          <ac:chgData name="Thaís Muraro" userId="S::thais.m@ufsc.br::3de24667-61e0-4550-8eae-ccae395951f7" providerId="AD" clId="Web-{8A7C4EDA-FD1C-92D2-E01F-106221DA25C8}" dt="2024-06-17T13:07:52.641" v="72" actId="20577"/>
          <ac:spMkLst>
            <pc:docMk/>
            <pc:sldMk cId="654991431" sldId="339"/>
            <ac:spMk id="19" creationId="{D707B6D9-E58D-4981-B91B-DA9116C43E9F}"/>
          </ac:spMkLst>
        </pc:spChg>
        <pc:spChg chg="mod">
          <ac:chgData name="Thaís Muraro" userId="S::thais.m@ufsc.br::3de24667-61e0-4550-8eae-ccae395951f7" providerId="AD" clId="Web-{8A7C4EDA-FD1C-92D2-E01F-106221DA25C8}" dt="2024-06-17T13:07:45.266" v="69" actId="20577"/>
          <ac:spMkLst>
            <pc:docMk/>
            <pc:sldMk cId="654991431" sldId="339"/>
            <ac:spMk id="21" creationId="{D6C98EF3-87AA-470C-9976-F5FA9621C838}"/>
          </ac:spMkLst>
        </pc:spChg>
      </pc:sldChg>
      <pc:sldChg chg="del">
        <pc:chgData name="Thaís Muraro" userId="S::thais.m@ufsc.br::3de24667-61e0-4550-8eae-ccae395951f7" providerId="AD" clId="Web-{8A7C4EDA-FD1C-92D2-E01F-106221DA25C8}" dt="2024-06-17T13:08:21.392" v="75"/>
        <pc:sldMkLst>
          <pc:docMk/>
          <pc:sldMk cId="1754758220" sldId="348"/>
        </pc:sldMkLst>
      </pc:sldChg>
      <pc:sldChg chg="del">
        <pc:chgData name="Thaís Muraro" userId="S::thais.m@ufsc.br::3de24667-61e0-4550-8eae-ccae395951f7" providerId="AD" clId="Web-{8A7C4EDA-FD1C-92D2-E01F-106221DA25C8}" dt="2024-06-17T13:08:20.220" v="74"/>
        <pc:sldMkLst>
          <pc:docMk/>
          <pc:sldMk cId="3353744965" sldId="356"/>
        </pc:sldMkLst>
      </pc:sldChg>
      <pc:sldChg chg="del">
        <pc:chgData name="Thaís Muraro" userId="S::thais.m@ufsc.br::3de24667-61e0-4550-8eae-ccae395951f7" providerId="AD" clId="Web-{8A7C4EDA-FD1C-92D2-E01F-106221DA25C8}" dt="2024-06-17T13:08:30.236" v="84"/>
        <pc:sldMkLst>
          <pc:docMk/>
          <pc:sldMk cId="641334640" sldId="358"/>
        </pc:sldMkLst>
      </pc:sldChg>
      <pc:sldChg chg="del">
        <pc:chgData name="Thaís Muraro" userId="S::thais.m@ufsc.br::3de24667-61e0-4550-8eae-ccae395951f7" providerId="AD" clId="Web-{8A7C4EDA-FD1C-92D2-E01F-106221DA25C8}" dt="2024-06-17T13:08:44.517" v="105"/>
        <pc:sldMkLst>
          <pc:docMk/>
          <pc:sldMk cId="1644139021" sldId="369"/>
        </pc:sldMkLst>
      </pc:sldChg>
      <pc:sldChg chg="addSp modSp">
        <pc:chgData name="Thaís Muraro" userId="S::thais.m@ufsc.br::3de24667-61e0-4550-8eae-ccae395951f7" providerId="AD" clId="Web-{8A7C4EDA-FD1C-92D2-E01F-106221DA25C8}" dt="2024-06-17T13:08:01.782" v="73"/>
        <pc:sldMkLst>
          <pc:docMk/>
          <pc:sldMk cId="3895688110" sldId="370"/>
        </pc:sldMkLst>
        <pc:spChg chg="mod">
          <ac:chgData name="Thaís Muraro" userId="S::thais.m@ufsc.br::3de24667-61e0-4550-8eae-ccae395951f7" providerId="AD" clId="Web-{8A7C4EDA-FD1C-92D2-E01F-106221DA25C8}" dt="2024-06-17T13:05:05.356" v="28" actId="20577"/>
          <ac:spMkLst>
            <pc:docMk/>
            <pc:sldMk cId="3895688110" sldId="370"/>
            <ac:spMk id="2" creationId="{EE0ACB7F-3814-9240-305C-5D0215A6B8C4}"/>
          </ac:spMkLst>
        </pc:spChg>
        <pc:spChg chg="mod">
          <ac:chgData name="Thaís Muraro" userId="S::thais.m@ufsc.br::3de24667-61e0-4550-8eae-ccae395951f7" providerId="AD" clId="Web-{8A7C4EDA-FD1C-92D2-E01F-106221DA25C8}" dt="2024-06-17T13:05:20.340" v="33" actId="20577"/>
          <ac:spMkLst>
            <pc:docMk/>
            <pc:sldMk cId="3895688110" sldId="370"/>
            <ac:spMk id="3" creationId="{6B9F3CD0-EF2B-823C-877F-1830A8131B3B}"/>
          </ac:spMkLst>
        </pc:spChg>
        <pc:spChg chg="add">
          <ac:chgData name="Thaís Muraro" userId="S::thais.m@ufsc.br::3de24667-61e0-4550-8eae-ccae395951f7" providerId="AD" clId="Web-{8A7C4EDA-FD1C-92D2-E01F-106221DA25C8}" dt="2024-06-17T13:08:01.782" v="73"/>
          <ac:spMkLst>
            <pc:docMk/>
            <pc:sldMk cId="3895688110" sldId="370"/>
            <ac:spMk id="16" creationId="{D1A8C738-13C5-7FDA-607F-1AFDB15E6D48}"/>
          </ac:spMkLst>
        </pc:spChg>
        <pc:spChg chg="mod">
          <ac:chgData name="Thaís Muraro" userId="S::thais.m@ufsc.br::3de24667-61e0-4550-8eae-ccae395951f7" providerId="AD" clId="Web-{8A7C4EDA-FD1C-92D2-E01F-106221DA25C8}" dt="2024-06-17T13:06:28.186" v="51" actId="20577"/>
          <ac:spMkLst>
            <pc:docMk/>
            <pc:sldMk cId="3895688110" sldId="370"/>
            <ac:spMk id="20" creationId="{B5C892F5-BF54-2138-FE00-6D0147E35852}"/>
          </ac:spMkLst>
        </pc:spChg>
        <pc:spChg chg="mod">
          <ac:chgData name="Thaís Muraro" userId="S::thais.m@ufsc.br::3de24667-61e0-4550-8eae-ccae395951f7" providerId="AD" clId="Web-{8A7C4EDA-FD1C-92D2-E01F-106221DA25C8}" dt="2024-06-17T13:05:43.216" v="38" actId="20577"/>
          <ac:spMkLst>
            <pc:docMk/>
            <pc:sldMk cId="3895688110" sldId="370"/>
            <ac:spMk id="23" creationId="{45AA4DB8-9498-4A18-9036-BE9FE6573FF6}"/>
          </ac:spMkLst>
        </pc:spChg>
      </pc:sldChg>
      <pc:sldChg chg="del">
        <pc:chgData name="Thaís Muraro" userId="S::thais.m@ufsc.br::3de24667-61e0-4550-8eae-ccae395951f7" providerId="AD" clId="Web-{8A7C4EDA-FD1C-92D2-E01F-106221DA25C8}" dt="2024-06-17T13:08:23.235" v="76"/>
        <pc:sldMkLst>
          <pc:docMk/>
          <pc:sldMk cId="2745572388" sldId="372"/>
        </pc:sldMkLst>
      </pc:sldChg>
      <pc:sldChg chg="del">
        <pc:chgData name="Thaís Muraro" userId="S::thais.m@ufsc.br::3de24667-61e0-4550-8eae-ccae395951f7" providerId="AD" clId="Web-{8A7C4EDA-FD1C-92D2-E01F-106221DA25C8}" dt="2024-06-17T13:08:23.360" v="77"/>
        <pc:sldMkLst>
          <pc:docMk/>
          <pc:sldMk cId="2594210312" sldId="373"/>
        </pc:sldMkLst>
      </pc:sldChg>
      <pc:sldChg chg="del">
        <pc:chgData name="Thaís Muraro" userId="S::thais.m@ufsc.br::3de24667-61e0-4550-8eae-ccae395951f7" providerId="AD" clId="Web-{8A7C4EDA-FD1C-92D2-E01F-106221DA25C8}" dt="2024-06-17T13:08:25.876" v="81"/>
        <pc:sldMkLst>
          <pc:docMk/>
          <pc:sldMk cId="1509539338" sldId="374"/>
        </pc:sldMkLst>
      </pc:sldChg>
      <pc:sldChg chg="del">
        <pc:chgData name="Thaís Muraro" userId="S::thais.m@ufsc.br::3de24667-61e0-4550-8eae-ccae395951f7" providerId="AD" clId="Web-{8A7C4EDA-FD1C-92D2-E01F-106221DA25C8}" dt="2024-06-17T13:08:30.704" v="87"/>
        <pc:sldMkLst>
          <pc:docMk/>
          <pc:sldMk cId="1549368242" sldId="375"/>
        </pc:sldMkLst>
      </pc:sldChg>
      <pc:sldChg chg="del">
        <pc:chgData name="Thaís Muraro" userId="S::thais.m@ufsc.br::3de24667-61e0-4550-8eae-ccae395951f7" providerId="AD" clId="Web-{8A7C4EDA-FD1C-92D2-E01F-106221DA25C8}" dt="2024-06-17T13:08:31.407" v="88"/>
        <pc:sldMkLst>
          <pc:docMk/>
          <pc:sldMk cId="3199651434" sldId="376"/>
        </pc:sldMkLst>
      </pc:sldChg>
      <pc:sldChg chg="del">
        <pc:chgData name="Thaís Muraro" userId="S::thais.m@ufsc.br::3de24667-61e0-4550-8eae-ccae395951f7" providerId="AD" clId="Web-{8A7C4EDA-FD1C-92D2-E01F-106221DA25C8}" dt="2024-06-17T13:08:32.048" v="89"/>
        <pc:sldMkLst>
          <pc:docMk/>
          <pc:sldMk cId="1742402407" sldId="379"/>
        </pc:sldMkLst>
      </pc:sldChg>
      <pc:sldChg chg="del">
        <pc:chgData name="Thaís Muraro" userId="S::thais.m@ufsc.br::3de24667-61e0-4550-8eae-ccae395951f7" providerId="AD" clId="Web-{8A7C4EDA-FD1C-92D2-E01F-106221DA25C8}" dt="2024-06-17T13:08:32.986" v="90"/>
        <pc:sldMkLst>
          <pc:docMk/>
          <pc:sldMk cId="3794594005" sldId="381"/>
        </pc:sldMkLst>
      </pc:sldChg>
      <pc:sldChg chg="del">
        <pc:chgData name="Thaís Muraro" userId="S::thais.m@ufsc.br::3de24667-61e0-4550-8eae-ccae395951f7" providerId="AD" clId="Web-{8A7C4EDA-FD1C-92D2-E01F-106221DA25C8}" dt="2024-06-17T13:08:33.814" v="91"/>
        <pc:sldMkLst>
          <pc:docMk/>
          <pc:sldMk cId="1177100343" sldId="382"/>
        </pc:sldMkLst>
      </pc:sldChg>
      <pc:sldChg chg="del">
        <pc:chgData name="Thaís Muraro" userId="S::thais.m@ufsc.br::3de24667-61e0-4550-8eae-ccae395951f7" providerId="AD" clId="Web-{8A7C4EDA-FD1C-92D2-E01F-106221DA25C8}" dt="2024-06-17T13:08:36.423" v="94"/>
        <pc:sldMkLst>
          <pc:docMk/>
          <pc:sldMk cId="1026415580" sldId="383"/>
        </pc:sldMkLst>
      </pc:sldChg>
      <pc:sldChg chg="del">
        <pc:chgData name="Thaís Muraro" userId="S::thais.m@ufsc.br::3de24667-61e0-4550-8eae-ccae395951f7" providerId="AD" clId="Web-{8A7C4EDA-FD1C-92D2-E01F-106221DA25C8}" dt="2024-06-17T13:08:45.548" v="108"/>
        <pc:sldMkLst>
          <pc:docMk/>
          <pc:sldMk cId="2398634957" sldId="384"/>
        </pc:sldMkLst>
      </pc:sldChg>
      <pc:sldChg chg="del">
        <pc:chgData name="Thaís Muraro" userId="S::thais.m@ufsc.br::3de24667-61e0-4550-8eae-ccae395951f7" providerId="AD" clId="Web-{8A7C4EDA-FD1C-92D2-E01F-106221DA25C8}" dt="2024-06-17T13:08:25.689" v="80"/>
        <pc:sldMkLst>
          <pc:docMk/>
          <pc:sldMk cId="2473758325" sldId="385"/>
        </pc:sldMkLst>
      </pc:sldChg>
      <pc:sldChg chg="del">
        <pc:chgData name="Thaís Muraro" userId="S::thais.m@ufsc.br::3de24667-61e0-4550-8eae-ccae395951f7" providerId="AD" clId="Web-{8A7C4EDA-FD1C-92D2-E01F-106221DA25C8}" dt="2024-06-17T13:08:25.657" v="79"/>
        <pc:sldMkLst>
          <pc:docMk/>
          <pc:sldMk cId="4032465605" sldId="386"/>
        </pc:sldMkLst>
      </pc:sldChg>
      <pc:sldChg chg="del">
        <pc:chgData name="Thaís Muraro" userId="S::thais.m@ufsc.br::3de24667-61e0-4550-8eae-ccae395951f7" providerId="AD" clId="Web-{8A7C4EDA-FD1C-92D2-E01F-106221DA25C8}" dt="2024-06-17T13:08:23.923" v="78"/>
        <pc:sldMkLst>
          <pc:docMk/>
          <pc:sldMk cId="197687191" sldId="388"/>
        </pc:sldMkLst>
      </pc:sldChg>
      <pc:sldChg chg="del">
        <pc:chgData name="Thaís Muraro" userId="S::thais.m@ufsc.br::3de24667-61e0-4550-8eae-ccae395951f7" providerId="AD" clId="Web-{8A7C4EDA-FD1C-92D2-E01F-106221DA25C8}" dt="2024-06-17T13:08:35.048" v="92"/>
        <pc:sldMkLst>
          <pc:docMk/>
          <pc:sldMk cId="2568272936" sldId="389"/>
        </pc:sldMkLst>
      </pc:sldChg>
      <pc:sldChg chg="del">
        <pc:chgData name="Thaís Muraro" userId="S::thais.m@ufsc.br::3de24667-61e0-4550-8eae-ccae395951f7" providerId="AD" clId="Web-{8A7C4EDA-FD1C-92D2-E01F-106221DA25C8}" dt="2024-06-17T13:08:28.032" v="83"/>
        <pc:sldMkLst>
          <pc:docMk/>
          <pc:sldMk cId="494279303" sldId="390"/>
        </pc:sldMkLst>
      </pc:sldChg>
      <pc:sldChg chg="del">
        <pc:chgData name="Thaís Muraro" userId="S::thais.m@ufsc.br::3de24667-61e0-4550-8eae-ccae395951f7" providerId="AD" clId="Web-{8A7C4EDA-FD1C-92D2-E01F-106221DA25C8}" dt="2024-06-17T13:08:30.267" v="85"/>
        <pc:sldMkLst>
          <pc:docMk/>
          <pc:sldMk cId="110268116" sldId="391"/>
        </pc:sldMkLst>
      </pc:sldChg>
      <pc:sldChg chg="del">
        <pc:chgData name="Thaís Muraro" userId="S::thais.m@ufsc.br::3de24667-61e0-4550-8eae-ccae395951f7" providerId="AD" clId="Web-{8A7C4EDA-FD1C-92D2-E01F-106221DA25C8}" dt="2024-06-17T13:08:30.282" v="86"/>
        <pc:sldMkLst>
          <pc:docMk/>
          <pc:sldMk cId="1732016033" sldId="392"/>
        </pc:sldMkLst>
      </pc:sldChg>
      <pc:sldChg chg="del">
        <pc:chgData name="Thaís Muraro" userId="S::thais.m@ufsc.br::3de24667-61e0-4550-8eae-ccae395951f7" providerId="AD" clId="Web-{8A7C4EDA-FD1C-92D2-E01F-106221DA25C8}" dt="2024-06-17T13:08:27.298" v="82"/>
        <pc:sldMkLst>
          <pc:docMk/>
          <pc:sldMk cId="2192472492" sldId="393"/>
        </pc:sldMkLst>
      </pc:sldChg>
      <pc:sldChg chg="del">
        <pc:chgData name="Thaís Muraro" userId="S::thais.m@ufsc.br::3de24667-61e0-4550-8eae-ccae395951f7" providerId="AD" clId="Web-{8A7C4EDA-FD1C-92D2-E01F-106221DA25C8}" dt="2024-06-17T13:08:42.080" v="103"/>
        <pc:sldMkLst>
          <pc:docMk/>
          <pc:sldMk cId="2781407514" sldId="394"/>
        </pc:sldMkLst>
      </pc:sldChg>
      <pc:sldChg chg="del">
        <pc:chgData name="Thaís Muraro" userId="S::thais.m@ufsc.br::3de24667-61e0-4550-8eae-ccae395951f7" providerId="AD" clId="Web-{8A7C4EDA-FD1C-92D2-E01F-106221DA25C8}" dt="2024-06-17T13:08:40.751" v="101"/>
        <pc:sldMkLst>
          <pc:docMk/>
          <pc:sldMk cId="3621715247" sldId="395"/>
        </pc:sldMkLst>
      </pc:sldChg>
      <pc:sldChg chg="del">
        <pc:chgData name="Thaís Muraro" userId="S::thais.m@ufsc.br::3de24667-61e0-4550-8eae-ccae395951f7" providerId="AD" clId="Web-{8A7C4EDA-FD1C-92D2-E01F-106221DA25C8}" dt="2024-06-17T13:08:39.126" v="97"/>
        <pc:sldMkLst>
          <pc:docMk/>
          <pc:sldMk cId="573466248" sldId="396"/>
        </pc:sldMkLst>
      </pc:sldChg>
      <pc:sldChg chg="del">
        <pc:chgData name="Thaís Muraro" userId="S::thais.m@ufsc.br::3de24667-61e0-4550-8eae-ccae395951f7" providerId="AD" clId="Web-{8A7C4EDA-FD1C-92D2-E01F-106221DA25C8}" dt="2024-06-17T13:08:44.533" v="106"/>
        <pc:sldMkLst>
          <pc:docMk/>
          <pc:sldMk cId="4283513564" sldId="397"/>
        </pc:sldMkLst>
      </pc:sldChg>
      <pc:sldChg chg="del">
        <pc:chgData name="Thaís Muraro" userId="S::thais.m@ufsc.br::3de24667-61e0-4550-8eae-ccae395951f7" providerId="AD" clId="Web-{8A7C4EDA-FD1C-92D2-E01F-106221DA25C8}" dt="2024-06-17T13:08:44.548" v="107"/>
        <pc:sldMkLst>
          <pc:docMk/>
          <pc:sldMk cId="2093870273" sldId="398"/>
        </pc:sldMkLst>
      </pc:sldChg>
    </pc:docChg>
  </pc:docChgLst>
  <pc:docChgLst>
    <pc:chgData name="Usuário Convidado" userId="S::urn:spo:anon#d5a91d3caa6dc1c06eace1b95441b670ad383fad3907ebc87600af398d7b7ecf::" providerId="AD" clId="Web-{09B00665-4601-1BF5-3AAE-D5AA57F85906}"/>
    <pc:docChg chg="addSld delSld modSld">
      <pc:chgData name="Usuário Convidado" userId="S::urn:spo:anon#d5a91d3caa6dc1c06eace1b95441b670ad383fad3907ebc87600af398d7b7ecf::" providerId="AD" clId="Web-{09B00665-4601-1BF5-3AAE-D5AA57F85906}" dt="2024-04-25T14:31:59.540" v="47"/>
      <pc:docMkLst>
        <pc:docMk/>
      </pc:docMkLst>
      <pc:sldChg chg="add del">
        <pc:chgData name="Usuário Convidado" userId="S::urn:spo:anon#d5a91d3caa6dc1c06eace1b95441b670ad383fad3907ebc87600af398d7b7ecf::" providerId="AD" clId="Web-{09B00665-4601-1BF5-3AAE-D5AA57F85906}" dt="2024-04-25T14:31:55.884" v="46"/>
        <pc:sldMkLst>
          <pc:docMk/>
          <pc:sldMk cId="2533588863" sldId="266"/>
        </pc:sldMkLst>
      </pc:sldChg>
      <pc:sldChg chg="add del">
        <pc:chgData name="Usuário Convidado" userId="S::urn:spo:anon#d5a91d3caa6dc1c06eace1b95441b670ad383fad3907ebc87600af398d7b7ecf::" providerId="AD" clId="Web-{09B00665-4601-1BF5-3AAE-D5AA57F85906}" dt="2024-04-25T14:31:59.540" v="47"/>
        <pc:sldMkLst>
          <pc:docMk/>
          <pc:sldMk cId="564738706" sldId="268"/>
        </pc:sldMkLst>
      </pc:sldChg>
      <pc:sldChg chg="addSp delSp modSp add del replId">
        <pc:chgData name="Usuário Convidado" userId="S::urn:spo:anon#d5a91d3caa6dc1c06eace1b95441b670ad383fad3907ebc87600af398d7b7ecf::" providerId="AD" clId="Web-{09B00665-4601-1BF5-3AAE-D5AA57F85906}" dt="2024-04-25T14:31:22.321" v="38"/>
        <pc:sldMkLst>
          <pc:docMk/>
          <pc:sldMk cId="512673471" sldId="273"/>
        </pc:sldMkLst>
        <pc:spChg chg="del">
          <ac:chgData name="Usuário Convidado" userId="S::urn:spo:anon#d5a91d3caa6dc1c06eace1b95441b670ad383fad3907ebc87600af398d7b7ecf::" providerId="AD" clId="Web-{09B00665-4601-1BF5-3AAE-D5AA57F85906}" dt="2024-04-25T14:26:36.110" v="18"/>
          <ac:spMkLst>
            <pc:docMk/>
            <pc:sldMk cId="512673471" sldId="273"/>
            <ac:spMk id="2" creationId="{8072C5C6-3621-8523-1886-3A195F0E6D5C}"/>
          </ac:spMkLst>
        </pc:spChg>
        <pc:spChg chg="del">
          <ac:chgData name="Usuário Convidado" userId="S::urn:spo:anon#d5a91d3caa6dc1c06eace1b95441b670ad383fad3907ebc87600af398d7b7ecf::" providerId="AD" clId="Web-{09B00665-4601-1BF5-3AAE-D5AA57F85906}" dt="2024-04-25T14:26:36.095" v="17"/>
          <ac:spMkLst>
            <pc:docMk/>
            <pc:sldMk cId="512673471" sldId="273"/>
            <ac:spMk id="3" creationId="{F5572795-EDB5-86AD-038B-EA68DCB77FC9}"/>
          </ac:spMkLst>
        </pc:spChg>
        <pc:spChg chg="del">
          <ac:chgData name="Usuário Convidado" userId="S::urn:spo:anon#d5a91d3caa6dc1c06eace1b95441b670ad383fad3907ebc87600af398d7b7ecf::" providerId="AD" clId="Web-{09B00665-4601-1BF5-3AAE-D5AA57F85906}" dt="2024-04-25T14:26:36.079" v="1"/>
          <ac:spMkLst>
            <pc:docMk/>
            <pc:sldMk cId="512673471" sldId="273"/>
            <ac:spMk id="6" creationId="{E1CB4BAF-3BFE-99E3-33D5-AFCE89300AED}"/>
          </ac:spMkLst>
        </pc:spChg>
        <pc:spChg chg="del">
          <ac:chgData name="Usuário Convidado" userId="S::urn:spo:anon#d5a91d3caa6dc1c06eace1b95441b670ad383fad3907ebc87600af398d7b7ecf::" providerId="AD" clId="Web-{09B00665-4601-1BF5-3AAE-D5AA57F85906}" dt="2024-04-25T14:26:36.079" v="16"/>
          <ac:spMkLst>
            <pc:docMk/>
            <pc:sldMk cId="512673471" sldId="273"/>
            <ac:spMk id="7" creationId="{75E1E2F8-3BD2-B0F2-22D7-F9DB74F1B269}"/>
          </ac:spMkLst>
        </pc:spChg>
        <pc:spChg chg="del">
          <ac:chgData name="Usuário Convidado" userId="S::urn:spo:anon#d5a91d3caa6dc1c06eace1b95441b670ad383fad3907ebc87600af398d7b7ecf::" providerId="AD" clId="Web-{09B00665-4601-1BF5-3AAE-D5AA57F85906}" dt="2024-04-25T14:26:36.079" v="14"/>
          <ac:spMkLst>
            <pc:docMk/>
            <pc:sldMk cId="512673471" sldId="273"/>
            <ac:spMk id="9" creationId="{9238D6D0-A4B1-40BD-99AD-FA543C132C0F}"/>
          </ac:spMkLst>
        </pc:spChg>
        <pc:spChg chg="del">
          <ac:chgData name="Usuário Convidado" userId="S::urn:spo:anon#d5a91d3caa6dc1c06eace1b95441b670ad383fad3907ebc87600af398d7b7ecf::" providerId="AD" clId="Web-{09B00665-4601-1BF5-3AAE-D5AA57F85906}" dt="2024-04-25T14:26:36.079" v="13"/>
          <ac:spMkLst>
            <pc:docMk/>
            <pc:sldMk cId="512673471" sldId="273"/>
            <ac:spMk id="10" creationId="{B1785B29-04D4-24D0-CB24-66278E352C7D}"/>
          </ac:spMkLst>
        </pc:spChg>
        <pc:spChg chg="del">
          <ac:chgData name="Usuário Convidado" userId="S::urn:spo:anon#d5a91d3caa6dc1c06eace1b95441b670ad383fad3907ebc87600af398d7b7ecf::" providerId="AD" clId="Web-{09B00665-4601-1BF5-3AAE-D5AA57F85906}" dt="2024-04-25T14:26:36.079" v="12"/>
          <ac:spMkLst>
            <pc:docMk/>
            <pc:sldMk cId="512673471" sldId="273"/>
            <ac:spMk id="11" creationId="{4BD8D1A5-325B-F038-1B9B-9F1029A12BB0}"/>
          </ac:spMkLst>
        </pc:spChg>
        <pc:spChg chg="del">
          <ac:chgData name="Usuário Convidado" userId="S::urn:spo:anon#d5a91d3caa6dc1c06eace1b95441b670ad383fad3907ebc87600af398d7b7ecf::" providerId="AD" clId="Web-{09B00665-4601-1BF5-3AAE-D5AA57F85906}" dt="2024-04-25T14:26:36.079" v="11"/>
          <ac:spMkLst>
            <pc:docMk/>
            <pc:sldMk cId="512673471" sldId="273"/>
            <ac:spMk id="12" creationId="{580E6049-112A-1A03-1647-9B00D1E3BE5D}"/>
          </ac:spMkLst>
        </pc:spChg>
        <pc:spChg chg="del">
          <ac:chgData name="Usuário Convidado" userId="S::urn:spo:anon#d5a91d3caa6dc1c06eace1b95441b670ad383fad3907ebc87600af398d7b7ecf::" providerId="AD" clId="Web-{09B00665-4601-1BF5-3AAE-D5AA57F85906}" dt="2024-04-25T14:26:36.079" v="10"/>
          <ac:spMkLst>
            <pc:docMk/>
            <pc:sldMk cId="512673471" sldId="273"/>
            <ac:spMk id="13" creationId="{B0073745-3DBB-0B4E-8F7E-D150086A0526}"/>
          </ac:spMkLst>
        </pc:spChg>
        <pc:spChg chg="del">
          <ac:chgData name="Usuário Convidado" userId="S::urn:spo:anon#d5a91d3caa6dc1c06eace1b95441b670ad383fad3907ebc87600af398d7b7ecf::" providerId="AD" clId="Web-{09B00665-4601-1BF5-3AAE-D5AA57F85906}" dt="2024-04-25T14:26:36.079" v="9"/>
          <ac:spMkLst>
            <pc:docMk/>
            <pc:sldMk cId="512673471" sldId="273"/>
            <ac:spMk id="14" creationId="{87D49A6A-6185-0326-6807-9D7A6825C8BF}"/>
          </ac:spMkLst>
        </pc:spChg>
        <pc:spChg chg="add del mod">
          <ac:chgData name="Usuário Convidado" userId="S::urn:spo:anon#d5a91d3caa6dc1c06eace1b95441b670ad383fad3907ebc87600af398d7b7ecf::" providerId="AD" clId="Web-{09B00665-4601-1BF5-3AAE-D5AA57F85906}" dt="2024-04-25T14:26:40.001" v="19"/>
          <ac:spMkLst>
            <pc:docMk/>
            <pc:sldMk cId="512673471" sldId="273"/>
            <ac:spMk id="15" creationId="{85C3E723-51C2-8664-C84A-41DA9FCC3A97}"/>
          </ac:spMkLst>
        </pc:spChg>
        <pc:spChg chg="add del mod">
          <ac:chgData name="Usuário Convidado" userId="S::urn:spo:anon#d5a91d3caa6dc1c06eace1b95441b670ad383fad3907ebc87600af398d7b7ecf::" providerId="AD" clId="Web-{09B00665-4601-1BF5-3AAE-D5AA57F85906}" dt="2024-04-25T14:26:43.001" v="20"/>
          <ac:spMkLst>
            <pc:docMk/>
            <pc:sldMk cId="512673471" sldId="273"/>
            <ac:spMk id="17" creationId="{07706AC8-5540-9394-ADE1-424EE29E3428}"/>
          </ac:spMkLst>
        </pc:spChg>
        <pc:spChg chg="del">
          <ac:chgData name="Usuário Convidado" userId="S::urn:spo:anon#d5a91d3caa6dc1c06eace1b95441b670ad383fad3907ebc87600af398d7b7ecf::" providerId="AD" clId="Web-{09B00665-4601-1BF5-3AAE-D5AA57F85906}" dt="2024-04-25T14:26:36.079" v="8"/>
          <ac:spMkLst>
            <pc:docMk/>
            <pc:sldMk cId="512673471" sldId="273"/>
            <ac:spMk id="18" creationId="{59B044C2-3B99-2A2E-E4BB-295F4A3F9123}"/>
          </ac:spMkLst>
        </pc:spChg>
        <pc:spChg chg="add del mod">
          <ac:chgData name="Usuário Convidado" userId="S::urn:spo:anon#d5a91d3caa6dc1c06eace1b95441b670ad383fad3907ebc87600af398d7b7ecf::" providerId="AD" clId="Web-{09B00665-4601-1BF5-3AAE-D5AA57F85906}" dt="2024-04-25T14:27:21.690" v="31"/>
          <ac:spMkLst>
            <pc:docMk/>
            <pc:sldMk cId="512673471" sldId="273"/>
            <ac:spMk id="24" creationId="{7C028FF1-5393-53B6-F878-C463A2FA10D4}"/>
          </ac:spMkLst>
        </pc:spChg>
        <pc:spChg chg="del">
          <ac:chgData name="Usuário Convidado" userId="S::urn:spo:anon#d5a91d3caa6dc1c06eace1b95441b670ad383fad3907ebc87600af398d7b7ecf::" providerId="AD" clId="Web-{09B00665-4601-1BF5-3AAE-D5AA57F85906}" dt="2024-04-25T14:26:36.079" v="2"/>
          <ac:spMkLst>
            <pc:docMk/>
            <pc:sldMk cId="512673471" sldId="273"/>
            <ac:spMk id="28" creationId="{571D64A9-7F60-391B-5FBE-B78837648E1F}"/>
          </ac:spMkLst>
        </pc:spChg>
        <pc:picChg chg="del">
          <ac:chgData name="Usuário Convidado" userId="S::urn:spo:anon#d5a91d3caa6dc1c06eace1b95441b670ad383fad3907ebc87600af398d7b7ecf::" providerId="AD" clId="Web-{09B00665-4601-1BF5-3AAE-D5AA57F85906}" dt="2024-04-25T14:26:36.079" v="6"/>
          <ac:picMkLst>
            <pc:docMk/>
            <pc:sldMk cId="512673471" sldId="273"/>
            <ac:picMk id="5" creationId="{2960F17F-42B5-20AB-627A-9F82AB2BF5DA}"/>
          </ac:picMkLst>
        </pc:picChg>
        <pc:picChg chg="add del mod">
          <ac:chgData name="Usuário Convidado" userId="S::urn:spo:anon#d5a91d3caa6dc1c06eace1b95441b670ad383fad3907ebc87600af398d7b7ecf::" providerId="AD" clId="Web-{09B00665-4601-1BF5-3AAE-D5AA57F85906}" dt="2024-04-25T14:27:21.690" v="34"/>
          <ac:picMkLst>
            <pc:docMk/>
            <pc:sldMk cId="512673471" sldId="273"/>
            <ac:picMk id="19" creationId="{9E87ACDE-0576-938D-BAD8-2970C4A35199}"/>
          </ac:picMkLst>
        </pc:picChg>
        <pc:picChg chg="add del mod">
          <ac:chgData name="Usuário Convidado" userId="S::urn:spo:anon#d5a91d3caa6dc1c06eace1b95441b670ad383fad3907ebc87600af398d7b7ecf::" providerId="AD" clId="Web-{09B00665-4601-1BF5-3AAE-D5AA57F85906}" dt="2024-04-25T14:27:21.690" v="33"/>
          <ac:picMkLst>
            <pc:docMk/>
            <pc:sldMk cId="512673471" sldId="273"/>
            <ac:picMk id="21" creationId="{265BDF07-89A8-2885-E84D-8AD477F8772B}"/>
          </ac:picMkLst>
        </pc:picChg>
        <pc:picChg chg="add del mod">
          <ac:chgData name="Usuário Convidado" userId="S::urn:spo:anon#d5a91d3caa6dc1c06eace1b95441b670ad383fad3907ebc87600af398d7b7ecf::" providerId="AD" clId="Web-{09B00665-4601-1BF5-3AAE-D5AA57F85906}" dt="2024-04-25T14:27:21.690" v="32"/>
          <ac:picMkLst>
            <pc:docMk/>
            <pc:sldMk cId="512673471" sldId="273"/>
            <ac:picMk id="22" creationId="{083DD194-5975-952A-D195-EEADA18A6845}"/>
          </ac:picMkLst>
        </pc:picChg>
        <pc:picChg chg="del">
          <ac:chgData name="Usuário Convidado" userId="S::urn:spo:anon#d5a91d3caa6dc1c06eace1b95441b670ad383fad3907ebc87600af398d7b7ecf::" providerId="AD" clId="Web-{09B00665-4601-1BF5-3AAE-D5AA57F85906}" dt="2024-04-25T14:26:36.079" v="5"/>
          <ac:picMkLst>
            <pc:docMk/>
            <pc:sldMk cId="512673471" sldId="273"/>
            <ac:picMk id="23" creationId="{6DFC55F6-B561-0704-F089-BE33776B2EAF}"/>
          </ac:picMkLst>
        </pc:picChg>
        <pc:picChg chg="del">
          <ac:chgData name="Usuário Convidado" userId="S::urn:spo:anon#d5a91d3caa6dc1c06eace1b95441b670ad383fad3907ebc87600af398d7b7ecf::" providerId="AD" clId="Web-{09B00665-4601-1BF5-3AAE-D5AA57F85906}" dt="2024-04-25T14:26:36.079" v="4"/>
          <ac:picMkLst>
            <pc:docMk/>
            <pc:sldMk cId="512673471" sldId="273"/>
            <ac:picMk id="25" creationId="{8B6BAC2D-80AD-8330-42A8-CD5B5AAAE1EA}"/>
          </ac:picMkLst>
        </pc:picChg>
        <pc:cxnChg chg="del">
          <ac:chgData name="Usuário Convidado" userId="S::urn:spo:anon#d5a91d3caa6dc1c06eace1b95441b670ad383fad3907ebc87600af398d7b7ecf::" providerId="AD" clId="Web-{09B00665-4601-1BF5-3AAE-D5AA57F85906}" dt="2024-04-25T14:26:36.079" v="15"/>
          <ac:cxnSpMkLst>
            <pc:docMk/>
            <pc:sldMk cId="512673471" sldId="273"/>
            <ac:cxnSpMk id="8" creationId="{5A2E6D0C-ED06-1CCC-23D2-220FD3F812B3}"/>
          </ac:cxnSpMkLst>
        </pc:cxnChg>
        <pc:cxnChg chg="del">
          <ac:chgData name="Usuário Convidado" userId="S::urn:spo:anon#d5a91d3caa6dc1c06eace1b95441b670ad383fad3907ebc87600af398d7b7ecf::" providerId="AD" clId="Web-{09B00665-4601-1BF5-3AAE-D5AA57F85906}" dt="2024-04-25T14:26:36.079" v="7"/>
          <ac:cxnSpMkLst>
            <pc:docMk/>
            <pc:sldMk cId="512673471" sldId="273"/>
            <ac:cxnSpMk id="20" creationId="{D14DABDF-A42F-8194-F169-A24FFAF48CA2}"/>
          </ac:cxnSpMkLst>
        </pc:cxnChg>
        <pc:cxnChg chg="del">
          <ac:chgData name="Usuário Convidado" userId="S::urn:spo:anon#d5a91d3caa6dc1c06eace1b95441b670ad383fad3907ebc87600af398d7b7ecf::" providerId="AD" clId="Web-{09B00665-4601-1BF5-3AAE-D5AA57F85906}" dt="2024-04-25T14:26:36.079" v="3"/>
          <ac:cxnSpMkLst>
            <pc:docMk/>
            <pc:sldMk cId="512673471" sldId="273"/>
            <ac:cxnSpMk id="27" creationId="{C1EA4069-B385-8136-A862-6F636B2F24B7}"/>
          </ac:cxnSpMkLst>
        </pc:cxnChg>
      </pc:sldChg>
      <pc:sldChg chg="add">
        <pc:chgData name="Usuário Convidado" userId="S::urn:spo:anon#d5a91d3caa6dc1c06eace1b95441b670ad383fad3907ebc87600af398d7b7ecf::" providerId="AD" clId="Web-{09B00665-4601-1BF5-3AAE-D5AA57F85906}" dt="2024-04-25T14:31:50.321" v="45"/>
        <pc:sldMkLst>
          <pc:docMk/>
          <pc:sldMk cId="3125330244" sldId="273"/>
        </pc:sldMkLst>
      </pc:sldChg>
      <pc:sldChg chg="add del replId">
        <pc:chgData name="Usuário Convidado" userId="S::urn:spo:anon#d5a91d3caa6dc1c06eace1b95441b670ad383fad3907ebc87600af398d7b7ecf::" providerId="AD" clId="Web-{09B00665-4601-1BF5-3AAE-D5AA57F85906}" dt="2024-04-25T14:26:49.548" v="24"/>
        <pc:sldMkLst>
          <pc:docMk/>
          <pc:sldMk cId="270158467" sldId="274"/>
        </pc:sldMkLst>
      </pc:sldChg>
      <pc:sldChg chg="add del replId">
        <pc:chgData name="Usuário Convidado" userId="S::urn:spo:anon#d5a91d3caa6dc1c06eace1b95441b670ad383fad3907ebc87600af398d7b7ecf::" providerId="AD" clId="Web-{09B00665-4601-1BF5-3AAE-D5AA57F85906}" dt="2024-04-25T14:26:45.220" v="22"/>
        <pc:sldMkLst>
          <pc:docMk/>
          <pc:sldMk cId="962853984" sldId="274"/>
        </pc:sldMkLst>
      </pc:sldChg>
      <pc:sldChg chg="add del">
        <pc:chgData name="Usuário Convidado" userId="S::urn:spo:anon#d5a91d3caa6dc1c06eace1b95441b670ad383fad3907ebc87600af398d7b7ecf::" providerId="AD" clId="Web-{09B00665-4601-1BF5-3AAE-D5AA57F85906}" dt="2024-04-25T14:30:30.632" v="36"/>
        <pc:sldMkLst>
          <pc:docMk/>
          <pc:sldMk cId="1555977389" sldId="274"/>
        </pc:sldMkLst>
      </pc:sldChg>
      <pc:sldChg chg="add del">
        <pc:chgData name="Usuário Convidado" userId="S::urn:spo:anon#d5a91d3caa6dc1c06eace1b95441b670ad383fad3907ebc87600af398d7b7ecf::" providerId="AD" clId="Web-{09B00665-4601-1BF5-3AAE-D5AA57F85906}" dt="2024-04-25T14:31:44.009" v="44"/>
        <pc:sldMkLst>
          <pc:docMk/>
          <pc:sldMk cId="3870618856" sldId="274"/>
        </pc:sldMkLst>
      </pc:sldChg>
    </pc:docChg>
  </pc:docChgLst>
  <pc:docChgLst>
    <pc:chgData name="lorenzom.n.noal@gmail.com" userId="S::urn:spo:guest#lorenzom.n.noal@gmail.com::" providerId="AD" clId="Web-{CF8C974C-FE77-5791-76F2-F7AE175D0D52}"/>
    <pc:docChg chg="addSld delSld modSld">
      <pc:chgData name="lorenzom.n.noal@gmail.com" userId="S::urn:spo:guest#lorenzom.n.noal@gmail.com::" providerId="AD" clId="Web-{CF8C974C-FE77-5791-76F2-F7AE175D0D52}" dt="2024-05-09T15:10:15.103" v="449" actId="1076"/>
      <pc:docMkLst>
        <pc:docMk/>
      </pc:docMkLst>
      <pc:sldChg chg="modSp">
        <pc:chgData name="lorenzom.n.noal@gmail.com" userId="S::urn:spo:guest#lorenzom.n.noal@gmail.com::" providerId="AD" clId="Web-{CF8C974C-FE77-5791-76F2-F7AE175D0D52}" dt="2024-05-09T15:00:34.850" v="290" actId="20577"/>
        <pc:sldMkLst>
          <pc:docMk/>
          <pc:sldMk cId="1779541481" sldId="265"/>
        </pc:sldMkLst>
        <pc:spChg chg="mod">
          <ac:chgData name="lorenzom.n.noal@gmail.com" userId="S::urn:spo:guest#lorenzom.n.noal@gmail.com::" providerId="AD" clId="Web-{CF8C974C-FE77-5791-76F2-F7AE175D0D52}" dt="2024-05-09T15:00:34.850" v="290" actId="20577"/>
          <ac:spMkLst>
            <pc:docMk/>
            <pc:sldMk cId="1779541481" sldId="265"/>
            <ac:spMk id="16" creationId="{626D5D37-44C1-DCC9-34BC-4A79AB02FC81}"/>
          </ac:spMkLst>
        </pc:spChg>
      </pc:sldChg>
      <pc:sldChg chg="addSp delSp modSp">
        <pc:chgData name="lorenzom.n.noal@gmail.com" userId="S::urn:spo:guest#lorenzom.n.noal@gmail.com::" providerId="AD" clId="Web-{CF8C974C-FE77-5791-76F2-F7AE175D0D52}" dt="2024-05-09T15:00:44.912" v="294"/>
        <pc:sldMkLst>
          <pc:docMk/>
          <pc:sldMk cId="1675200360" sldId="267"/>
        </pc:sldMkLst>
        <pc:spChg chg="mod">
          <ac:chgData name="lorenzom.n.noal@gmail.com" userId="S::urn:spo:guest#lorenzom.n.noal@gmail.com::" providerId="AD" clId="Web-{CF8C974C-FE77-5791-76F2-F7AE175D0D52}" dt="2024-05-09T14:54:00.134" v="146" actId="20577"/>
          <ac:spMkLst>
            <pc:docMk/>
            <pc:sldMk cId="1675200360" sldId="267"/>
            <ac:spMk id="3" creationId="{F5572795-EDB5-86AD-038B-EA68DCB77FC9}"/>
          </ac:spMkLst>
        </pc:spChg>
        <pc:spChg chg="del">
          <ac:chgData name="lorenzom.n.noal@gmail.com" userId="S::urn:spo:guest#lorenzom.n.noal@gmail.com::" providerId="AD" clId="Web-{CF8C974C-FE77-5791-76F2-F7AE175D0D52}" dt="2024-05-09T15:00:44.350" v="293"/>
          <ac:spMkLst>
            <pc:docMk/>
            <pc:sldMk cId="1675200360" sldId="267"/>
            <ac:spMk id="6" creationId="{E1CB4BAF-3BFE-99E3-33D5-AFCE89300AED}"/>
          </ac:spMkLst>
        </pc:spChg>
        <pc:spChg chg="add">
          <ac:chgData name="lorenzom.n.noal@gmail.com" userId="S::urn:spo:guest#lorenzom.n.noal@gmail.com::" providerId="AD" clId="Web-{CF8C974C-FE77-5791-76F2-F7AE175D0D52}" dt="2024-05-09T15:00:44.912" v="294"/>
          <ac:spMkLst>
            <pc:docMk/>
            <pc:sldMk cId="1675200360" sldId="267"/>
            <ac:spMk id="16" creationId="{4A77E73B-6114-624F-1BAD-C1D8D58F5A7E}"/>
          </ac:spMkLst>
        </pc:spChg>
        <pc:cxnChg chg="mod">
          <ac:chgData name="lorenzom.n.noal@gmail.com" userId="S::urn:spo:guest#lorenzom.n.noal@gmail.com::" providerId="AD" clId="Web-{CF8C974C-FE77-5791-76F2-F7AE175D0D52}" dt="2024-05-09T15:00:40.834" v="292" actId="1076"/>
          <ac:cxnSpMkLst>
            <pc:docMk/>
            <pc:sldMk cId="1675200360" sldId="267"/>
            <ac:cxnSpMk id="27" creationId="{C1EA4069-B385-8136-A862-6F636B2F24B7}"/>
          </ac:cxnSpMkLst>
        </pc:cxnChg>
      </pc:sldChg>
      <pc:sldChg chg="addSp delSp del">
        <pc:chgData name="lorenzom.n.noal@gmail.com" userId="S::urn:spo:guest#lorenzom.n.noal@gmail.com::" providerId="AD" clId="Web-{CF8C974C-FE77-5791-76F2-F7AE175D0D52}" dt="2024-05-09T15:01:57.571" v="309"/>
        <pc:sldMkLst>
          <pc:docMk/>
          <pc:sldMk cId="3843004596" sldId="292"/>
        </pc:sldMkLst>
        <pc:spChg chg="del">
          <ac:chgData name="lorenzom.n.noal@gmail.com" userId="S::urn:spo:guest#lorenzom.n.noal@gmail.com::" providerId="AD" clId="Web-{CF8C974C-FE77-5791-76F2-F7AE175D0D52}" dt="2024-05-09T15:00:58.460" v="299"/>
          <ac:spMkLst>
            <pc:docMk/>
            <pc:sldMk cId="3843004596" sldId="292"/>
            <ac:spMk id="6" creationId="{E1CB4BAF-3BFE-99E3-33D5-AFCE89300AED}"/>
          </ac:spMkLst>
        </pc:spChg>
        <pc:spChg chg="add del">
          <ac:chgData name="lorenzom.n.noal@gmail.com" userId="S::urn:spo:guest#lorenzom.n.noal@gmail.com::" providerId="AD" clId="Web-{CF8C974C-FE77-5791-76F2-F7AE175D0D52}" dt="2024-05-09T15:01:10.132" v="305"/>
          <ac:spMkLst>
            <pc:docMk/>
            <pc:sldMk cId="3843004596" sldId="292"/>
            <ac:spMk id="17" creationId="{40DA2881-5AB4-5ED9-3B6B-AEF8A041F022}"/>
          </ac:spMkLst>
        </pc:spChg>
        <pc:spChg chg="add">
          <ac:chgData name="lorenzom.n.noal@gmail.com" userId="S::urn:spo:guest#lorenzom.n.noal@gmail.com::" providerId="AD" clId="Web-{CF8C974C-FE77-5791-76F2-F7AE175D0D52}" dt="2024-05-09T15:01:14.445" v="306"/>
          <ac:spMkLst>
            <pc:docMk/>
            <pc:sldMk cId="3843004596" sldId="292"/>
            <ac:spMk id="21" creationId="{3D5E1917-2F3C-CAAF-259D-AF96B22505D3}"/>
          </ac:spMkLst>
        </pc:spChg>
      </pc:sldChg>
      <pc:sldChg chg="addSp delSp">
        <pc:chgData name="lorenzom.n.noal@gmail.com" userId="S::urn:spo:guest#lorenzom.n.noal@gmail.com::" providerId="AD" clId="Web-{CF8C974C-FE77-5791-76F2-F7AE175D0D52}" dt="2024-05-09T15:00:54.366" v="298"/>
        <pc:sldMkLst>
          <pc:docMk/>
          <pc:sldMk cId="1145950082" sldId="294"/>
        </pc:sldMkLst>
        <pc:spChg chg="del">
          <ac:chgData name="lorenzom.n.noal@gmail.com" userId="S::urn:spo:guest#lorenzom.n.noal@gmail.com::" providerId="AD" clId="Web-{CF8C974C-FE77-5791-76F2-F7AE175D0D52}" dt="2024-05-09T15:00:54.132" v="297"/>
          <ac:spMkLst>
            <pc:docMk/>
            <pc:sldMk cId="1145950082" sldId="294"/>
            <ac:spMk id="6" creationId="{E1CB4BAF-3BFE-99E3-33D5-AFCE89300AED}"/>
          </ac:spMkLst>
        </pc:spChg>
        <pc:spChg chg="add">
          <ac:chgData name="lorenzom.n.noal@gmail.com" userId="S::urn:spo:guest#lorenzom.n.noal@gmail.com::" providerId="AD" clId="Web-{CF8C974C-FE77-5791-76F2-F7AE175D0D52}" dt="2024-05-09T15:00:54.366" v="298"/>
          <ac:spMkLst>
            <pc:docMk/>
            <pc:sldMk cId="1145950082" sldId="294"/>
            <ac:spMk id="17" creationId="{3A4AAE71-8F61-2A5D-9BBC-9A5C04D096DC}"/>
          </ac:spMkLst>
        </pc:spChg>
      </pc:sldChg>
      <pc:sldChg chg="addSp delSp">
        <pc:chgData name="lorenzom.n.noal@gmail.com" userId="S::urn:spo:guest#lorenzom.n.noal@gmail.com::" providerId="AD" clId="Web-{CF8C974C-FE77-5791-76F2-F7AE175D0D52}" dt="2024-05-09T15:00:49.710" v="296"/>
        <pc:sldMkLst>
          <pc:docMk/>
          <pc:sldMk cId="693350014" sldId="321"/>
        </pc:sldMkLst>
        <pc:spChg chg="del">
          <ac:chgData name="lorenzom.n.noal@gmail.com" userId="S::urn:spo:guest#lorenzom.n.noal@gmail.com::" providerId="AD" clId="Web-{CF8C974C-FE77-5791-76F2-F7AE175D0D52}" dt="2024-05-09T15:00:49.381" v="295"/>
          <ac:spMkLst>
            <pc:docMk/>
            <pc:sldMk cId="693350014" sldId="321"/>
            <ac:spMk id="6" creationId="{E1CB4BAF-3BFE-99E3-33D5-AFCE89300AED}"/>
          </ac:spMkLst>
        </pc:spChg>
        <pc:spChg chg="add">
          <ac:chgData name="lorenzom.n.noal@gmail.com" userId="S::urn:spo:guest#lorenzom.n.noal@gmail.com::" providerId="AD" clId="Web-{CF8C974C-FE77-5791-76F2-F7AE175D0D52}" dt="2024-05-09T15:00:49.710" v="296"/>
          <ac:spMkLst>
            <pc:docMk/>
            <pc:sldMk cId="693350014" sldId="321"/>
            <ac:spMk id="17" creationId="{10CA0B39-3887-0B93-CCCD-F77EA743BEA6}"/>
          </ac:spMkLst>
        </pc:spChg>
      </pc:sldChg>
      <pc:sldChg chg="addSp delSp modSp add replId">
        <pc:chgData name="lorenzom.n.noal@gmail.com" userId="S::urn:spo:guest#lorenzom.n.noal@gmail.com::" providerId="AD" clId="Web-{CF8C974C-FE77-5791-76F2-F7AE175D0D52}" dt="2024-05-09T15:10:15.103" v="449" actId="1076"/>
        <pc:sldMkLst>
          <pc:docMk/>
          <pc:sldMk cId="30192978" sldId="324"/>
        </pc:sldMkLst>
        <pc:spChg chg="mod">
          <ac:chgData name="lorenzom.n.noal@gmail.com" userId="S::urn:spo:guest#lorenzom.n.noal@gmail.com::" providerId="AD" clId="Web-{CF8C974C-FE77-5791-76F2-F7AE175D0D52}" dt="2024-05-09T14:54:39.307" v="165" actId="20577"/>
          <ac:spMkLst>
            <pc:docMk/>
            <pc:sldMk cId="30192978" sldId="324"/>
            <ac:spMk id="2" creationId="{8072C5C6-3621-8523-1886-3A195F0E6D5C}"/>
          </ac:spMkLst>
        </pc:spChg>
        <pc:spChg chg="del mod">
          <ac:chgData name="lorenzom.n.noal@gmail.com" userId="S::urn:spo:guest#lorenzom.n.noal@gmail.com::" providerId="AD" clId="Web-{CF8C974C-FE77-5791-76F2-F7AE175D0D52}" dt="2024-05-09T14:57:23.609" v="181"/>
          <ac:spMkLst>
            <pc:docMk/>
            <pc:sldMk cId="30192978" sldId="324"/>
            <ac:spMk id="3" creationId="{F5572795-EDB5-86AD-038B-EA68DCB77FC9}"/>
          </ac:spMkLst>
        </pc:spChg>
        <pc:spChg chg="add del">
          <ac:chgData name="lorenzom.n.noal@gmail.com" userId="S::urn:spo:guest#lorenzom.n.noal@gmail.com::" providerId="AD" clId="Web-{CF8C974C-FE77-5791-76F2-F7AE175D0D52}" dt="2024-05-09T15:01:21.070" v="307"/>
          <ac:spMkLst>
            <pc:docMk/>
            <pc:sldMk cId="30192978" sldId="324"/>
            <ac:spMk id="6" creationId="{E1CB4BAF-3BFE-99E3-33D5-AFCE89300AED}"/>
          </ac:spMkLst>
        </pc:spChg>
        <pc:spChg chg="add del mod">
          <ac:chgData name="lorenzom.n.noal@gmail.com" userId="S::urn:spo:guest#lorenzom.n.noal@gmail.com::" providerId="AD" clId="Web-{CF8C974C-FE77-5791-76F2-F7AE175D0D52}" dt="2024-05-09T14:57:44.157" v="191"/>
          <ac:spMkLst>
            <pc:docMk/>
            <pc:sldMk cId="30192978" sldId="324"/>
            <ac:spMk id="21" creationId="{92379CD2-B16C-BA5E-C6AC-B202D354BFA5}"/>
          </ac:spMkLst>
        </pc:spChg>
        <pc:spChg chg="add del mod">
          <ac:chgData name="lorenzom.n.noal@gmail.com" userId="S::urn:spo:guest#lorenzom.n.noal@gmail.com::" providerId="AD" clId="Web-{CF8C974C-FE77-5791-76F2-F7AE175D0D52}" dt="2024-05-09T14:58:24.720" v="201"/>
          <ac:spMkLst>
            <pc:docMk/>
            <pc:sldMk cId="30192978" sldId="324"/>
            <ac:spMk id="24" creationId="{BF310627-294A-1804-58F0-C0C7F4BD2CBF}"/>
          </ac:spMkLst>
        </pc:spChg>
        <pc:spChg chg="add mod">
          <ac:chgData name="lorenzom.n.noal@gmail.com" userId="S::urn:spo:guest#lorenzom.n.noal@gmail.com::" providerId="AD" clId="Web-{CF8C974C-FE77-5791-76F2-F7AE175D0D52}" dt="2024-05-09T15:05:03.562" v="421" actId="20577"/>
          <ac:spMkLst>
            <pc:docMk/>
            <pc:sldMk cId="30192978" sldId="324"/>
            <ac:spMk id="28" creationId="{1A4C8EE3-49CA-3870-4E8E-50B6BE7C62A6}"/>
          </ac:spMkLst>
        </pc:spChg>
        <pc:spChg chg="add del">
          <ac:chgData name="lorenzom.n.noal@gmail.com" userId="S::urn:spo:guest#lorenzom.n.noal@gmail.com::" providerId="AD" clId="Web-{CF8C974C-FE77-5791-76F2-F7AE175D0D52}" dt="2024-05-09T15:01:09.413" v="304"/>
          <ac:spMkLst>
            <pc:docMk/>
            <pc:sldMk cId="30192978" sldId="324"/>
            <ac:spMk id="30" creationId="{F8B7B291-F523-DB96-14DC-F8A0366DD902}"/>
          </ac:spMkLst>
        </pc:spChg>
        <pc:spChg chg="add">
          <ac:chgData name="lorenzom.n.noal@gmail.com" userId="S::urn:spo:guest#lorenzom.n.noal@gmail.com::" providerId="AD" clId="Web-{CF8C974C-FE77-5791-76F2-F7AE175D0D52}" dt="2024-05-09T15:01:21.367" v="308"/>
          <ac:spMkLst>
            <pc:docMk/>
            <pc:sldMk cId="30192978" sldId="324"/>
            <ac:spMk id="32" creationId="{CB274C07-FB53-0758-FB03-A2A6D5C1761F}"/>
          </ac:spMkLst>
        </pc:spChg>
        <pc:spChg chg="add del mod">
          <ac:chgData name="lorenzom.n.noal@gmail.com" userId="S::urn:spo:guest#lorenzom.n.noal@gmail.com::" providerId="AD" clId="Web-{CF8C974C-FE77-5791-76F2-F7AE175D0D52}" dt="2024-05-09T15:04:32.857" v="410"/>
          <ac:spMkLst>
            <pc:docMk/>
            <pc:sldMk cId="30192978" sldId="324"/>
            <ac:spMk id="34" creationId="{EE7AF320-A6BB-45FE-BF57-FA034ACAF653}"/>
          </ac:spMkLst>
        </pc:spChg>
        <pc:spChg chg="add del mod">
          <ac:chgData name="lorenzom.n.noal@gmail.com" userId="S::urn:spo:guest#lorenzom.n.noal@gmail.com::" providerId="AD" clId="Web-{CF8C974C-FE77-5791-76F2-F7AE175D0D52}" dt="2024-05-09T15:08:46.897" v="437"/>
          <ac:spMkLst>
            <pc:docMk/>
            <pc:sldMk cId="30192978" sldId="324"/>
            <ac:spMk id="37" creationId="{11901B17-EDBC-1AEE-CC93-F3995D89265A}"/>
          </ac:spMkLst>
        </pc:spChg>
        <pc:graphicFrameChg chg="add del mod ord modGraphic">
          <ac:chgData name="lorenzom.n.noal@gmail.com" userId="S::urn:spo:guest#lorenzom.n.noal@gmail.com::" providerId="AD" clId="Web-{CF8C974C-FE77-5791-76F2-F7AE175D0D52}" dt="2024-05-09T15:08:43.053" v="436"/>
          <ac:graphicFrameMkLst>
            <pc:docMk/>
            <pc:sldMk cId="30192978" sldId="324"/>
            <ac:graphicFrameMk id="38" creationId="{35B79B3B-2904-32CA-192F-A351DA6D73CE}"/>
          </ac:graphicFrameMkLst>
        </pc:graphicFrameChg>
        <pc:picChg chg="add del mod">
          <ac:chgData name="lorenzom.n.noal@gmail.com" userId="S::urn:spo:guest#lorenzom.n.noal@gmail.com::" providerId="AD" clId="Web-{CF8C974C-FE77-5791-76F2-F7AE175D0D52}" dt="2024-05-09T14:57:22.500" v="180"/>
          <ac:picMkLst>
            <pc:docMk/>
            <pc:sldMk cId="30192978" sldId="324"/>
            <ac:picMk id="4" creationId="{3D5BC85C-3B6B-DE16-14DE-775E780CD923}"/>
          </ac:picMkLst>
        </pc:picChg>
        <pc:picChg chg="del">
          <ac:chgData name="lorenzom.n.noal@gmail.com" userId="S::urn:spo:guest#lorenzom.n.noal@gmail.com::" providerId="AD" clId="Web-{CF8C974C-FE77-5791-76F2-F7AE175D0D52}" dt="2024-05-09T14:56:32.936" v="168"/>
          <ac:picMkLst>
            <pc:docMk/>
            <pc:sldMk cId="30192978" sldId="324"/>
            <ac:picMk id="16" creationId="{6A7A2F8F-AC85-0CBD-2486-27FF21469AA8}"/>
          </ac:picMkLst>
        </pc:picChg>
        <pc:picChg chg="add del mod ord">
          <ac:chgData name="lorenzom.n.noal@gmail.com" userId="S::urn:spo:guest#lorenzom.n.noal@gmail.com::" providerId="AD" clId="Web-{CF8C974C-FE77-5791-76F2-F7AE175D0D52}" dt="2024-05-09T14:57:42.344" v="190"/>
          <ac:picMkLst>
            <pc:docMk/>
            <pc:sldMk cId="30192978" sldId="324"/>
            <ac:picMk id="17" creationId="{B1575FCD-6B3A-6D0E-9E15-2E634C6E6754}"/>
          </ac:picMkLst>
        </pc:picChg>
        <pc:picChg chg="add del mod ord">
          <ac:chgData name="lorenzom.n.noal@gmail.com" userId="S::urn:spo:guest#lorenzom.n.noal@gmail.com::" providerId="AD" clId="Web-{CF8C974C-FE77-5791-76F2-F7AE175D0D52}" dt="2024-05-09T15:04:32.076" v="409"/>
          <ac:picMkLst>
            <pc:docMk/>
            <pc:sldMk cId="30192978" sldId="324"/>
            <ac:picMk id="22" creationId="{94622FDE-E9B4-C494-BFA5-8AAC7A7C04B6}"/>
          </ac:picMkLst>
        </pc:picChg>
        <pc:picChg chg="add del mod">
          <ac:chgData name="lorenzom.n.noal@gmail.com" userId="S::urn:spo:guest#lorenzom.n.noal@gmail.com::" providerId="AD" clId="Web-{CF8C974C-FE77-5791-76F2-F7AE175D0D52}" dt="2024-05-09T14:58:32.064" v="203"/>
          <ac:picMkLst>
            <pc:docMk/>
            <pc:sldMk cId="30192978" sldId="324"/>
            <ac:picMk id="26" creationId="{C83FAC79-645E-625A-F559-884C2923B837}"/>
          </ac:picMkLst>
        </pc:picChg>
        <pc:picChg chg="add del mod ord">
          <ac:chgData name="lorenzom.n.noal@gmail.com" userId="S::urn:spo:guest#lorenzom.n.noal@gmail.com::" providerId="AD" clId="Web-{CF8C974C-FE77-5791-76F2-F7AE175D0D52}" dt="2024-05-09T15:08:00.755" v="434"/>
          <ac:picMkLst>
            <pc:docMk/>
            <pc:sldMk cId="30192978" sldId="324"/>
            <ac:picMk id="35" creationId="{EF3C188A-0F84-D48D-9A6B-91DB737139E9}"/>
          </ac:picMkLst>
        </pc:picChg>
        <pc:picChg chg="add mod ord">
          <ac:chgData name="lorenzom.n.noal@gmail.com" userId="S::urn:spo:guest#lorenzom.n.noal@gmail.com::" providerId="AD" clId="Web-{CF8C974C-FE77-5791-76F2-F7AE175D0D52}" dt="2024-05-09T15:10:15.103" v="449" actId="1076"/>
          <ac:picMkLst>
            <pc:docMk/>
            <pc:sldMk cId="30192978" sldId="324"/>
            <ac:picMk id="45" creationId="{000D185A-D324-2C37-BAFE-2836E682825F}"/>
          </ac:picMkLst>
        </pc:picChg>
      </pc:sldChg>
      <pc:sldChg chg="addSp delSp modSp add replId">
        <pc:chgData name="lorenzom.n.noal@gmail.com" userId="S::urn:spo:guest#lorenzom.n.noal@gmail.com::" providerId="AD" clId="Web-{CF8C974C-FE77-5791-76F2-F7AE175D0D52}" dt="2024-05-09T15:10:10.337" v="448" actId="1076"/>
        <pc:sldMkLst>
          <pc:docMk/>
          <pc:sldMk cId="2850498349" sldId="325"/>
        </pc:sldMkLst>
        <pc:spChg chg="mod">
          <ac:chgData name="lorenzom.n.noal@gmail.com" userId="S::urn:spo:guest#lorenzom.n.noal@gmail.com::" providerId="AD" clId="Web-{CF8C974C-FE77-5791-76F2-F7AE175D0D52}" dt="2024-05-09T15:02:26.072" v="319" actId="20577"/>
          <ac:spMkLst>
            <pc:docMk/>
            <pc:sldMk cId="2850498349" sldId="325"/>
            <ac:spMk id="2" creationId="{8072C5C6-3621-8523-1886-3A195F0E6D5C}"/>
          </ac:spMkLst>
        </pc:spChg>
        <pc:spChg chg="add del mod">
          <ac:chgData name="lorenzom.n.noal@gmail.com" userId="S::urn:spo:guest#lorenzom.n.noal@gmail.com::" providerId="AD" clId="Web-{CF8C974C-FE77-5791-76F2-F7AE175D0D52}" dt="2024-05-09T15:03:20.621" v="404"/>
          <ac:spMkLst>
            <pc:docMk/>
            <pc:sldMk cId="2850498349" sldId="325"/>
            <ac:spMk id="4" creationId="{63C5E71A-C298-2339-2561-09497192CEDB}"/>
          </ac:spMkLst>
        </pc:spChg>
        <pc:spChg chg="mod">
          <ac:chgData name="lorenzom.n.noal@gmail.com" userId="S::urn:spo:guest#lorenzom.n.noal@gmail.com::" providerId="AD" clId="Web-{CF8C974C-FE77-5791-76F2-F7AE175D0D52}" dt="2024-05-09T15:06:55.878" v="433" actId="20577"/>
          <ac:spMkLst>
            <pc:docMk/>
            <pc:sldMk cId="2850498349" sldId="325"/>
            <ac:spMk id="28" creationId="{1A4C8EE3-49CA-3870-4E8E-50B6BE7C62A6}"/>
          </ac:spMkLst>
        </pc:spChg>
        <pc:picChg chg="add mod">
          <ac:chgData name="lorenzom.n.noal@gmail.com" userId="S::urn:spo:guest#lorenzom.n.noal@gmail.com::" providerId="AD" clId="Web-{CF8C974C-FE77-5791-76F2-F7AE175D0D52}" dt="2024-05-09T15:10:10.337" v="448" actId="1076"/>
          <ac:picMkLst>
            <pc:docMk/>
            <pc:sldMk cId="2850498349" sldId="325"/>
            <ac:picMk id="6" creationId="{C655AE9C-A5B9-D44C-2970-E800EAD8E4CF}"/>
          </ac:picMkLst>
        </pc:picChg>
        <pc:picChg chg="del">
          <ac:chgData name="lorenzom.n.noal@gmail.com" userId="S::urn:spo:guest#lorenzom.n.noal@gmail.com::" providerId="AD" clId="Web-{CF8C974C-FE77-5791-76F2-F7AE175D0D52}" dt="2024-05-09T15:03:10.667" v="403"/>
          <ac:picMkLst>
            <pc:docMk/>
            <pc:sldMk cId="2850498349" sldId="325"/>
            <ac:picMk id="22" creationId="{94622FDE-E9B4-C494-BFA5-8AAC7A7C04B6}"/>
          </ac:picMkLst>
        </pc:picChg>
      </pc:sldChg>
    </pc:docChg>
  </pc:docChgLst>
  <pc:docChgLst>
    <pc:chgData name="Guest User" userId="S::urn:spo:anon#3dac8816a798dcc22c78f55b2092cfb42fe194a0fa0cbd69dff5d27d82514a55::" providerId="AD" clId="Web-{006BEB50-9CC3-0EEB-E508-7D077B30D221}"/>
    <pc:docChg chg="addSld modSld">
      <pc:chgData name="Guest User" userId="S::urn:spo:anon#3dac8816a798dcc22c78f55b2092cfb42fe194a0fa0cbd69dff5d27d82514a55::" providerId="AD" clId="Web-{006BEB50-9CC3-0EEB-E508-7D077B30D221}" dt="2024-06-06T15:08:43.862" v="79" actId="20577"/>
      <pc:docMkLst>
        <pc:docMk/>
      </pc:docMkLst>
      <pc:sldChg chg="modSp">
        <pc:chgData name="Guest User" userId="S::urn:spo:anon#3dac8816a798dcc22c78f55b2092cfb42fe194a0fa0cbd69dff5d27d82514a55::" providerId="AD" clId="Web-{006BEB50-9CC3-0EEB-E508-7D077B30D221}" dt="2024-06-06T14:46:07.631" v="20" actId="20577"/>
        <pc:sldMkLst>
          <pc:docMk/>
          <pc:sldMk cId="2274598347" sldId="269"/>
        </pc:sldMkLst>
        <pc:spChg chg="mod">
          <ac:chgData name="Guest User" userId="S::urn:spo:anon#3dac8816a798dcc22c78f55b2092cfb42fe194a0fa0cbd69dff5d27d82514a55::" providerId="AD" clId="Web-{006BEB50-9CC3-0EEB-E508-7D077B30D221}" dt="2024-06-06T14:46:07.631" v="20" actId="20577"/>
          <ac:spMkLst>
            <pc:docMk/>
            <pc:sldMk cId="2274598347" sldId="269"/>
            <ac:spMk id="3" creationId="{F5572795-EDB5-86AD-038B-EA68DCB77FC9}"/>
          </ac:spMkLst>
        </pc:spChg>
      </pc:sldChg>
      <pc:sldChg chg="addSp delSp modSp add replId">
        <pc:chgData name="Guest User" userId="S::urn:spo:anon#3dac8816a798dcc22c78f55b2092cfb42fe194a0fa0cbd69dff5d27d82514a55::" providerId="AD" clId="Web-{006BEB50-9CC3-0EEB-E508-7D077B30D221}" dt="2024-06-06T15:08:43.862" v="79" actId="20577"/>
        <pc:sldMkLst>
          <pc:docMk/>
          <pc:sldMk cId="3621715247" sldId="395"/>
        </pc:sldMkLst>
        <pc:spChg chg="mod">
          <ac:chgData name="Guest User" userId="S::urn:spo:anon#3dac8816a798dcc22c78f55b2092cfb42fe194a0fa0cbd69dff5d27d82514a55::" providerId="AD" clId="Web-{006BEB50-9CC3-0EEB-E508-7D077B30D221}" dt="2024-06-06T14:55:08.526" v="52" actId="20577"/>
          <ac:spMkLst>
            <pc:docMk/>
            <pc:sldMk cId="3621715247" sldId="395"/>
            <ac:spMk id="2" creationId="{8072C5C6-3621-8523-1886-3A195F0E6D5C}"/>
          </ac:spMkLst>
        </pc:spChg>
        <pc:spChg chg="mod">
          <ac:chgData name="Guest User" userId="S::urn:spo:anon#3dac8816a798dcc22c78f55b2092cfb42fe194a0fa0cbd69dff5d27d82514a55::" providerId="AD" clId="Web-{006BEB50-9CC3-0EEB-E508-7D077B30D221}" dt="2024-06-06T14:54:14.476" v="22" actId="20577"/>
          <ac:spMkLst>
            <pc:docMk/>
            <pc:sldMk cId="3621715247" sldId="395"/>
            <ac:spMk id="3" creationId="{F5572795-EDB5-86AD-038B-EA68DCB77FC9}"/>
          </ac:spMkLst>
        </pc:spChg>
        <pc:spChg chg="mod">
          <ac:chgData name="Guest User" userId="S::urn:spo:anon#3dac8816a798dcc22c78f55b2092cfb42fe194a0fa0cbd69dff5d27d82514a55::" providerId="AD" clId="Web-{006BEB50-9CC3-0EEB-E508-7D077B30D221}" dt="2024-06-06T14:54:47.119" v="29"/>
          <ac:spMkLst>
            <pc:docMk/>
            <pc:sldMk cId="3621715247" sldId="395"/>
            <ac:spMk id="18" creationId="{59B044C2-3B99-2A2E-E4BB-295F4A3F9123}"/>
          </ac:spMkLst>
        </pc:spChg>
        <pc:spChg chg="add mod">
          <ac:chgData name="Guest User" userId="S::urn:spo:anon#3dac8816a798dcc22c78f55b2092cfb42fe194a0fa0cbd69dff5d27d82514a55::" providerId="AD" clId="Web-{006BEB50-9CC3-0EEB-E508-7D077B30D221}" dt="2024-06-06T15:08:43.862" v="79" actId="20577"/>
          <ac:spMkLst>
            <pc:docMk/>
            <pc:sldMk cId="3621715247" sldId="395"/>
            <ac:spMk id="21" creationId="{45A8CCC9-3663-B01C-16B5-C6115CC36C61}"/>
          </ac:spMkLst>
        </pc:spChg>
        <pc:picChg chg="add del mod modCrop">
          <ac:chgData name="Guest User" userId="S::urn:spo:anon#3dac8816a798dcc22c78f55b2092cfb42fe194a0fa0cbd69dff5d27d82514a55::" providerId="AD" clId="Web-{006BEB50-9CC3-0EEB-E508-7D077B30D221}" dt="2024-06-06T14:54:49.369" v="30"/>
          <ac:picMkLst>
            <pc:docMk/>
            <pc:sldMk cId="3621715247" sldId="395"/>
            <ac:picMk id="4" creationId="{C19C8F13-2D69-3C3F-860E-DFCF8B0AC343}"/>
          </ac:picMkLst>
        </pc:picChg>
        <pc:picChg chg="add del mod">
          <ac:chgData name="Guest User" userId="S::urn:spo:anon#3dac8816a798dcc22c78f55b2092cfb42fe194a0fa0cbd69dff5d27d82514a55::" providerId="AD" clId="Web-{006BEB50-9CC3-0EEB-E508-7D077B30D221}" dt="2024-06-06T15:05:25.364" v="56"/>
          <ac:picMkLst>
            <pc:docMk/>
            <pc:sldMk cId="3621715247" sldId="395"/>
            <ac:picMk id="6" creationId="{E67DA7B1-4C20-050A-9DD4-C27DFCAED19B}"/>
          </ac:picMkLst>
        </pc:picChg>
        <pc:picChg chg="add del mod">
          <ac:chgData name="Guest User" userId="S::urn:spo:anon#3dac8816a798dcc22c78f55b2092cfb42fe194a0fa0cbd69dff5d27d82514a55::" providerId="AD" clId="Web-{006BEB50-9CC3-0EEB-E508-7D077B30D221}" dt="2024-06-06T15:06:31.713" v="63"/>
          <ac:picMkLst>
            <pc:docMk/>
            <pc:sldMk cId="3621715247" sldId="395"/>
            <ac:picMk id="17" creationId="{65BD42C3-BC65-C413-AE55-1EFC58FB211A}"/>
          </ac:picMkLst>
        </pc:picChg>
        <pc:picChg chg="add mod">
          <ac:chgData name="Guest User" userId="S::urn:spo:anon#3dac8816a798dcc22c78f55b2092cfb42fe194a0fa0cbd69dff5d27d82514a55::" providerId="AD" clId="Web-{006BEB50-9CC3-0EEB-E508-7D077B30D221}" dt="2024-06-06T15:07:09.137" v="70" actId="14100"/>
          <ac:picMkLst>
            <pc:docMk/>
            <pc:sldMk cId="3621715247" sldId="395"/>
            <ac:picMk id="22" creationId="{9F36186E-C6ED-1843-A625-B9E9C375FDFE}"/>
          </ac:picMkLst>
        </pc:picChg>
      </pc:sldChg>
    </pc:docChg>
  </pc:docChgLst>
  <pc:docChgLst>
    <pc:chgData name="Usuário Convidado" userId="S::urn:spo:anon#0866756a9a328b3bf15615b931b8e04142e81cbd824fbbff38571c0cd4d666bf::" providerId="AD" clId="Web-{0875E1C2-F595-0F8D-0946-9A4FAE512365}"/>
    <pc:docChg chg="addSld modSld sldOrd">
      <pc:chgData name="Usuário Convidado" userId="S::urn:spo:anon#0866756a9a328b3bf15615b931b8e04142e81cbd824fbbff38571c0cd4d666bf::" providerId="AD" clId="Web-{0875E1C2-F595-0F8D-0946-9A4FAE512365}" dt="2024-04-24T13:55:50.777" v="150"/>
      <pc:docMkLst>
        <pc:docMk/>
      </pc:docMkLst>
      <pc:sldChg chg="addSp delSp modSp">
        <pc:chgData name="Usuário Convidado" userId="S::urn:spo:anon#0866756a9a328b3bf15615b931b8e04142e81cbd824fbbff38571c0cd4d666bf::" providerId="AD" clId="Web-{0875E1C2-F595-0F8D-0946-9A4FAE512365}" dt="2024-04-24T13:54:17.025" v="147" actId="14100"/>
        <pc:sldMkLst>
          <pc:docMk/>
          <pc:sldMk cId="3522963981" sldId="257"/>
        </pc:sldMkLst>
        <pc:spChg chg="topLvl">
          <ac:chgData name="Usuário Convidado" userId="S::urn:spo:anon#0866756a9a328b3bf15615b931b8e04142e81cbd824fbbff38571c0cd4d666bf::" providerId="AD" clId="Web-{0875E1C2-F595-0F8D-0946-9A4FAE512365}" dt="2024-04-24T13:17:43.129" v="12"/>
          <ac:spMkLst>
            <pc:docMk/>
            <pc:sldMk cId="3522963981" sldId="257"/>
            <ac:spMk id="4" creationId="{F9E9AC0C-0AD4-9323-EF27-BC399E05584E}"/>
          </ac:spMkLst>
        </pc:spChg>
        <pc:spChg chg="topLvl">
          <ac:chgData name="Usuário Convidado" userId="S::urn:spo:anon#0866756a9a328b3bf15615b931b8e04142e81cbd824fbbff38571c0cd4d666bf::" providerId="AD" clId="Web-{0875E1C2-F595-0F8D-0946-9A4FAE512365}" dt="2024-04-24T13:17:43.129" v="12"/>
          <ac:spMkLst>
            <pc:docMk/>
            <pc:sldMk cId="3522963981" sldId="257"/>
            <ac:spMk id="5" creationId="{B6F97237-24C4-D289-AF15-64A90B8325A5}"/>
          </ac:spMkLst>
        </pc:spChg>
        <pc:spChg chg="topLvl">
          <ac:chgData name="Usuário Convidado" userId="S::urn:spo:anon#0866756a9a328b3bf15615b931b8e04142e81cbd824fbbff38571c0cd4d666bf::" providerId="AD" clId="Web-{0875E1C2-F595-0F8D-0946-9A4FAE512365}" dt="2024-04-24T13:17:43.129" v="12"/>
          <ac:spMkLst>
            <pc:docMk/>
            <pc:sldMk cId="3522963981" sldId="257"/>
            <ac:spMk id="6" creationId="{33FA6464-E304-C17D-36BC-83BEE9F8483D}"/>
          </ac:spMkLst>
        </pc:spChg>
        <pc:spChg chg="topLvl">
          <ac:chgData name="Usuário Convidado" userId="S::urn:spo:anon#0866756a9a328b3bf15615b931b8e04142e81cbd824fbbff38571c0cd4d666bf::" providerId="AD" clId="Web-{0875E1C2-F595-0F8D-0946-9A4FAE512365}" dt="2024-04-24T13:17:43.129" v="12"/>
          <ac:spMkLst>
            <pc:docMk/>
            <pc:sldMk cId="3522963981" sldId="257"/>
            <ac:spMk id="7" creationId="{8AE6D995-D5D1-5B4E-14F3-D46045227160}"/>
          </ac:spMkLst>
        </pc:spChg>
        <pc:spChg chg="topLvl">
          <ac:chgData name="Usuário Convidado" userId="S::urn:spo:anon#0866756a9a328b3bf15615b931b8e04142e81cbd824fbbff38571c0cd4d666bf::" providerId="AD" clId="Web-{0875E1C2-F595-0F8D-0946-9A4FAE512365}" dt="2024-04-24T13:17:43.129" v="12"/>
          <ac:spMkLst>
            <pc:docMk/>
            <pc:sldMk cId="3522963981" sldId="257"/>
            <ac:spMk id="8" creationId="{E651DD80-2916-0281-A445-812A0C2E4BC8}"/>
          </ac:spMkLst>
        </pc:spChg>
        <pc:spChg chg="topLvl">
          <ac:chgData name="Usuário Convidado" userId="S::urn:spo:anon#0866756a9a328b3bf15615b931b8e04142e81cbd824fbbff38571c0cd4d666bf::" providerId="AD" clId="Web-{0875E1C2-F595-0F8D-0946-9A4FAE512365}" dt="2024-04-24T13:17:43.129" v="12"/>
          <ac:spMkLst>
            <pc:docMk/>
            <pc:sldMk cId="3522963981" sldId="257"/>
            <ac:spMk id="9" creationId="{4A99A339-91CA-EA38-730E-5605AF646142}"/>
          </ac:spMkLst>
        </pc:spChg>
        <pc:spChg chg="topLvl">
          <ac:chgData name="Usuário Convidado" userId="S::urn:spo:anon#0866756a9a328b3bf15615b931b8e04142e81cbd824fbbff38571c0cd4d666bf::" providerId="AD" clId="Web-{0875E1C2-F595-0F8D-0946-9A4FAE512365}" dt="2024-04-24T13:17:43.129" v="12"/>
          <ac:spMkLst>
            <pc:docMk/>
            <pc:sldMk cId="3522963981" sldId="257"/>
            <ac:spMk id="10" creationId="{496D066E-A655-1CF2-246D-B2FB1394F090}"/>
          </ac:spMkLst>
        </pc:spChg>
        <pc:spChg chg="mod topLvl">
          <ac:chgData name="Usuário Convidado" userId="S::urn:spo:anon#0866756a9a328b3bf15615b931b8e04142e81cbd824fbbff38571c0cd4d666bf::" providerId="AD" clId="Web-{0875E1C2-F595-0F8D-0946-9A4FAE512365}" dt="2024-04-24T13:20:03.602" v="36" actId="1076"/>
          <ac:spMkLst>
            <pc:docMk/>
            <pc:sldMk cId="3522963981" sldId="257"/>
            <ac:spMk id="13" creationId="{DAC43B0D-73AA-6D60-7B10-A7F537AFC6CF}"/>
          </ac:spMkLst>
        </pc:spChg>
        <pc:spChg chg="mod topLvl">
          <ac:chgData name="Usuário Convidado" userId="S::urn:spo:anon#0866756a9a328b3bf15615b931b8e04142e81cbd824fbbff38571c0cd4d666bf::" providerId="AD" clId="Web-{0875E1C2-F595-0F8D-0946-9A4FAE512365}" dt="2024-04-24T13:19:41.648" v="33" actId="1076"/>
          <ac:spMkLst>
            <pc:docMk/>
            <pc:sldMk cId="3522963981" sldId="257"/>
            <ac:spMk id="22" creationId="{B6FAEA78-5885-4BE4-FB48-A4E71724AFD5}"/>
          </ac:spMkLst>
        </pc:spChg>
        <pc:grpChg chg="add del">
          <ac:chgData name="Usuário Convidado" userId="S::urn:spo:anon#0866756a9a328b3bf15615b931b8e04142e81cbd824fbbff38571c0cd4d666bf::" providerId="AD" clId="Web-{0875E1C2-F595-0F8D-0946-9A4FAE512365}" dt="2024-04-24T13:14:26.109" v="3"/>
          <ac:grpSpMkLst>
            <pc:docMk/>
            <pc:sldMk cId="3522963981" sldId="257"/>
            <ac:grpSpMk id="2" creationId="{A07715FA-4C3A-CA1C-9EE7-88E207AF90FF}"/>
          </ac:grpSpMkLst>
        </pc:grpChg>
        <pc:grpChg chg="add del mod">
          <ac:chgData name="Usuário Convidado" userId="S::urn:spo:anon#0866756a9a328b3bf15615b931b8e04142e81cbd824fbbff38571c0cd4d666bf::" providerId="AD" clId="Web-{0875E1C2-F595-0F8D-0946-9A4FAE512365}" dt="2024-04-24T13:17:43.129" v="12"/>
          <ac:grpSpMkLst>
            <pc:docMk/>
            <pc:sldMk cId="3522963981" sldId="257"/>
            <ac:grpSpMk id="3" creationId="{821CC4E8-E850-4EBF-AED3-4D63C7D830FD}"/>
          </ac:grpSpMkLst>
        </pc:grpChg>
        <pc:grpChg chg="add mod topLvl">
          <ac:chgData name="Usuário Convidado" userId="S::urn:spo:anon#0866756a9a328b3bf15615b931b8e04142e81cbd824fbbff38571c0cd4d666bf::" providerId="AD" clId="Web-{0875E1C2-F595-0F8D-0946-9A4FAE512365}" dt="2024-04-24T13:42:43.196" v="89"/>
          <ac:grpSpMkLst>
            <pc:docMk/>
            <pc:sldMk cId="3522963981" sldId="257"/>
            <ac:grpSpMk id="14" creationId="{F0058D3B-87BD-7475-6B66-A5BB5955E072}"/>
          </ac:grpSpMkLst>
        </pc:grpChg>
        <pc:grpChg chg="add topLvl">
          <ac:chgData name="Usuário Convidado" userId="S::urn:spo:anon#0866756a9a328b3bf15615b931b8e04142e81cbd824fbbff38571c0cd4d666bf::" providerId="AD" clId="Web-{0875E1C2-F595-0F8D-0946-9A4FAE512365}" dt="2024-04-24T13:42:43.196" v="89"/>
          <ac:grpSpMkLst>
            <pc:docMk/>
            <pc:sldMk cId="3522963981" sldId="257"/>
            <ac:grpSpMk id="15" creationId="{7E1585B0-305E-C16B-2A4C-3D00C3AFC14A}"/>
          </ac:grpSpMkLst>
        </pc:grpChg>
        <pc:grpChg chg="add del">
          <ac:chgData name="Usuário Convidado" userId="S::urn:spo:anon#0866756a9a328b3bf15615b931b8e04142e81cbd824fbbff38571c0cd4d666bf::" providerId="AD" clId="Web-{0875E1C2-F595-0F8D-0946-9A4FAE512365}" dt="2024-04-24T13:42:43.196" v="89"/>
          <ac:grpSpMkLst>
            <pc:docMk/>
            <pc:sldMk cId="3522963981" sldId="257"/>
            <ac:grpSpMk id="16" creationId="{E1DB76A2-D177-415D-3628-8A7A6353CBF3}"/>
          </ac:grpSpMkLst>
        </pc:grpChg>
        <pc:picChg chg="mod topLvl">
          <ac:chgData name="Usuário Convidado" userId="S::urn:spo:anon#0866756a9a328b3bf15615b931b8e04142e81cbd824fbbff38571c0cd4d666bf::" providerId="AD" clId="Web-{0875E1C2-F595-0F8D-0946-9A4FAE512365}" dt="2024-04-24T13:43:11.650" v="94" actId="1076"/>
          <ac:picMkLst>
            <pc:docMk/>
            <pc:sldMk cId="3522963981" sldId="257"/>
            <ac:picMk id="50" creationId="{91CEBF7C-0131-5580-6351-228C92A4ADB0}"/>
          </ac:picMkLst>
        </pc:picChg>
        <pc:picChg chg="mod topLvl">
          <ac:chgData name="Usuário Convidado" userId="S::urn:spo:anon#0866756a9a328b3bf15615b931b8e04142e81cbd824fbbff38571c0cd4d666bf::" providerId="AD" clId="Web-{0875E1C2-F595-0F8D-0946-9A4FAE512365}" dt="2024-04-24T13:43:01.212" v="92" actId="1076"/>
          <ac:picMkLst>
            <pc:docMk/>
            <pc:sldMk cId="3522963981" sldId="257"/>
            <ac:picMk id="52" creationId="{CD9D2720-8059-7DF3-0623-E90B95D14711}"/>
          </ac:picMkLst>
        </pc:picChg>
        <pc:picChg chg="mod topLvl">
          <ac:chgData name="Usuário Convidado" userId="S::urn:spo:anon#0866756a9a328b3bf15615b931b8e04142e81cbd824fbbff38571c0cd4d666bf::" providerId="AD" clId="Web-{0875E1C2-F595-0F8D-0946-9A4FAE512365}" dt="2024-04-24T13:43:11.915" v="95" actId="1076"/>
          <ac:picMkLst>
            <pc:docMk/>
            <pc:sldMk cId="3522963981" sldId="257"/>
            <ac:picMk id="54" creationId="{6B3B6B71-8B08-4EF1-59A7-D6A134663088}"/>
          </ac:picMkLst>
        </pc:picChg>
        <pc:cxnChg chg="topLvl">
          <ac:chgData name="Usuário Convidado" userId="S::urn:spo:anon#0866756a9a328b3bf15615b931b8e04142e81cbd824fbbff38571c0cd4d666bf::" providerId="AD" clId="Web-{0875E1C2-F595-0F8D-0946-9A4FAE512365}" dt="2024-04-24T13:17:43.129" v="12"/>
          <ac:cxnSpMkLst>
            <pc:docMk/>
            <pc:sldMk cId="3522963981" sldId="257"/>
            <ac:cxnSpMk id="11" creationId="{9A612069-28AB-B1C4-0D74-6557F4546DDB}"/>
          </ac:cxnSpMkLst>
        </pc:cxnChg>
        <pc:cxnChg chg="topLvl">
          <ac:chgData name="Usuário Convidado" userId="S::urn:spo:anon#0866756a9a328b3bf15615b931b8e04142e81cbd824fbbff38571c0cd4d666bf::" providerId="AD" clId="Web-{0875E1C2-F595-0F8D-0946-9A4FAE512365}" dt="2024-04-24T13:17:43.129" v="12"/>
          <ac:cxnSpMkLst>
            <pc:docMk/>
            <pc:sldMk cId="3522963981" sldId="257"/>
            <ac:cxnSpMk id="12" creationId="{A6859B59-BFCA-2643-EA1A-5FEF0ED61D14}"/>
          </ac:cxnSpMkLst>
        </pc:cxnChg>
        <pc:cxnChg chg="add mod">
          <ac:chgData name="Usuário Convidado" userId="S::urn:spo:anon#0866756a9a328b3bf15615b931b8e04142e81cbd824fbbff38571c0cd4d666bf::" providerId="AD" clId="Web-{0875E1C2-F595-0F8D-0946-9A4FAE512365}" dt="2024-04-24T13:54:17.025" v="147" actId="14100"/>
          <ac:cxnSpMkLst>
            <pc:docMk/>
            <pc:sldMk cId="3522963981" sldId="257"/>
            <ac:cxnSpMk id="18" creationId="{E3C4E363-829E-5075-7C57-14277DDA2774}"/>
          </ac:cxnSpMkLst>
        </pc:cxnChg>
        <pc:cxnChg chg="mod topLvl">
          <ac:chgData name="Usuário Convidado" userId="S::urn:spo:anon#0866756a9a328b3bf15615b931b8e04142e81cbd824fbbff38571c0cd4d666bf::" providerId="AD" clId="Web-{0875E1C2-F595-0F8D-0946-9A4FAE512365}" dt="2024-04-24T13:53:13.601" v="138" actId="1076"/>
          <ac:cxnSpMkLst>
            <pc:docMk/>
            <pc:sldMk cId="3522963981" sldId="257"/>
            <ac:cxnSpMk id="57" creationId="{31A8C266-7A7E-2AF4-30BC-398380AC7E52}"/>
          </ac:cxnSpMkLst>
        </pc:cxnChg>
      </pc:sldChg>
      <pc:sldChg chg="addSp delSp modSp ord">
        <pc:chgData name="Usuário Convidado" userId="S::urn:spo:anon#0866756a9a328b3bf15615b931b8e04142e81cbd824fbbff38571c0cd4d666bf::" providerId="AD" clId="Web-{0875E1C2-F595-0F8D-0946-9A4FAE512365}" dt="2024-04-24T13:45:39.825" v="96"/>
        <pc:sldMkLst>
          <pc:docMk/>
          <pc:sldMk cId="1949975431" sldId="258"/>
        </pc:sldMkLst>
        <pc:spChg chg="add mod topLvl">
          <ac:chgData name="Usuário Convidado" userId="S::urn:spo:anon#0866756a9a328b3bf15615b931b8e04142e81cbd824fbbff38571c0cd4d666bf::" providerId="AD" clId="Web-{0875E1C2-F595-0F8D-0946-9A4FAE512365}" dt="2024-04-24T13:25:42.266" v="87" actId="14100"/>
          <ac:spMkLst>
            <pc:docMk/>
            <pc:sldMk cId="1949975431" sldId="258"/>
            <ac:spMk id="2" creationId="{86AFD0AC-E0F8-C400-AD03-9627BA139604}"/>
          </ac:spMkLst>
        </pc:spChg>
        <pc:spChg chg="topLvl">
          <ac:chgData name="Usuário Convidado" userId="S::urn:spo:anon#0866756a9a328b3bf15615b931b8e04142e81cbd824fbbff38571c0cd4d666bf::" providerId="AD" clId="Web-{0875E1C2-F595-0F8D-0946-9A4FAE512365}" dt="2024-04-24T13:25:33.656" v="85"/>
          <ac:spMkLst>
            <pc:docMk/>
            <pc:sldMk cId="1949975431" sldId="258"/>
            <ac:spMk id="4" creationId="{F9E9AC0C-0AD4-9323-EF27-BC399E05584E}"/>
          </ac:spMkLst>
        </pc:spChg>
        <pc:spChg chg="topLvl">
          <ac:chgData name="Usuário Convidado" userId="S::urn:spo:anon#0866756a9a328b3bf15615b931b8e04142e81cbd824fbbff38571c0cd4d666bf::" providerId="AD" clId="Web-{0875E1C2-F595-0F8D-0946-9A4FAE512365}" dt="2024-04-24T13:25:33.656" v="85"/>
          <ac:spMkLst>
            <pc:docMk/>
            <pc:sldMk cId="1949975431" sldId="258"/>
            <ac:spMk id="5" creationId="{B6F97237-24C4-D289-AF15-64A90B8325A5}"/>
          </ac:spMkLst>
        </pc:spChg>
        <pc:spChg chg="topLvl">
          <ac:chgData name="Usuário Convidado" userId="S::urn:spo:anon#0866756a9a328b3bf15615b931b8e04142e81cbd824fbbff38571c0cd4d666bf::" providerId="AD" clId="Web-{0875E1C2-F595-0F8D-0946-9A4FAE512365}" dt="2024-04-24T13:25:33.656" v="85"/>
          <ac:spMkLst>
            <pc:docMk/>
            <pc:sldMk cId="1949975431" sldId="258"/>
            <ac:spMk id="6" creationId="{33FA6464-E304-C17D-36BC-83BEE9F8483D}"/>
          </ac:spMkLst>
        </pc:spChg>
        <pc:spChg chg="topLvl">
          <ac:chgData name="Usuário Convidado" userId="S::urn:spo:anon#0866756a9a328b3bf15615b931b8e04142e81cbd824fbbff38571c0cd4d666bf::" providerId="AD" clId="Web-{0875E1C2-F595-0F8D-0946-9A4FAE512365}" dt="2024-04-24T13:25:33.656" v="85"/>
          <ac:spMkLst>
            <pc:docMk/>
            <pc:sldMk cId="1949975431" sldId="258"/>
            <ac:spMk id="7" creationId="{8AE6D995-D5D1-5B4E-14F3-D46045227160}"/>
          </ac:spMkLst>
        </pc:spChg>
        <pc:spChg chg="topLvl">
          <ac:chgData name="Usuário Convidado" userId="S::urn:spo:anon#0866756a9a328b3bf15615b931b8e04142e81cbd824fbbff38571c0cd4d666bf::" providerId="AD" clId="Web-{0875E1C2-F595-0F8D-0946-9A4FAE512365}" dt="2024-04-24T13:25:33.656" v="85"/>
          <ac:spMkLst>
            <pc:docMk/>
            <pc:sldMk cId="1949975431" sldId="258"/>
            <ac:spMk id="8" creationId="{E651DD80-2916-0281-A445-812A0C2E4BC8}"/>
          </ac:spMkLst>
        </pc:spChg>
        <pc:spChg chg="topLvl">
          <ac:chgData name="Usuário Convidado" userId="S::urn:spo:anon#0866756a9a328b3bf15615b931b8e04142e81cbd824fbbff38571c0cd4d666bf::" providerId="AD" clId="Web-{0875E1C2-F595-0F8D-0946-9A4FAE512365}" dt="2024-04-24T13:25:33.656" v="85"/>
          <ac:spMkLst>
            <pc:docMk/>
            <pc:sldMk cId="1949975431" sldId="258"/>
            <ac:spMk id="10" creationId="{496D066E-A655-1CF2-246D-B2FB1394F090}"/>
          </ac:spMkLst>
        </pc:spChg>
        <pc:spChg chg="topLvl">
          <ac:chgData name="Usuário Convidado" userId="S::urn:spo:anon#0866756a9a328b3bf15615b931b8e04142e81cbd824fbbff38571c0cd4d666bf::" providerId="AD" clId="Web-{0875E1C2-F595-0F8D-0946-9A4FAE512365}" dt="2024-04-24T13:25:33.656" v="85"/>
          <ac:spMkLst>
            <pc:docMk/>
            <pc:sldMk cId="1949975431" sldId="258"/>
            <ac:spMk id="13" creationId="{DAC43B0D-73AA-6D60-7B10-A7F537AFC6CF}"/>
          </ac:spMkLst>
        </pc:spChg>
        <pc:grpChg chg="add del">
          <ac:chgData name="Usuário Convidado" userId="S::urn:spo:anon#0866756a9a328b3bf15615b931b8e04142e81cbd824fbbff38571c0cd4d666bf::" providerId="AD" clId="Web-{0875E1C2-F595-0F8D-0946-9A4FAE512365}" dt="2024-04-24T13:25:33.656" v="85"/>
          <ac:grpSpMkLst>
            <pc:docMk/>
            <pc:sldMk cId="1949975431" sldId="258"/>
            <ac:grpSpMk id="3" creationId="{ECC519F7-9F7D-9A39-3432-DCEC81D24036}"/>
          </ac:grpSpMkLst>
        </pc:grpChg>
        <pc:grpChg chg="add">
          <ac:chgData name="Usuário Convidado" userId="S::urn:spo:anon#0866756a9a328b3bf15615b931b8e04142e81cbd824fbbff38571c0cd4d666bf::" providerId="AD" clId="Web-{0875E1C2-F595-0F8D-0946-9A4FAE512365}" dt="2024-04-24T13:25:51.266" v="88"/>
          <ac:grpSpMkLst>
            <pc:docMk/>
            <pc:sldMk cId="1949975431" sldId="258"/>
            <ac:grpSpMk id="9" creationId="{6BC9FF1B-0E7D-B61C-0BDF-0C9D05ACAEA7}"/>
          </ac:grpSpMkLst>
        </pc:grpChg>
        <pc:picChg chg="topLvl">
          <ac:chgData name="Usuário Convidado" userId="S::urn:spo:anon#0866756a9a328b3bf15615b931b8e04142e81cbd824fbbff38571c0cd4d666bf::" providerId="AD" clId="Web-{0875E1C2-F595-0F8D-0946-9A4FAE512365}" dt="2024-04-24T13:25:33.656" v="85"/>
          <ac:picMkLst>
            <pc:docMk/>
            <pc:sldMk cId="1949975431" sldId="258"/>
            <ac:picMk id="29" creationId="{171C68DC-68E5-6B0E-7859-6C655AB0377D}"/>
          </ac:picMkLst>
        </pc:picChg>
        <pc:picChg chg="ord topLvl">
          <ac:chgData name="Usuário Convidado" userId="S::urn:spo:anon#0866756a9a328b3bf15615b931b8e04142e81cbd824fbbff38571c0cd4d666bf::" providerId="AD" clId="Web-{0875E1C2-F595-0F8D-0946-9A4FAE512365}" dt="2024-04-24T13:25:33.656" v="85"/>
          <ac:picMkLst>
            <pc:docMk/>
            <pc:sldMk cId="1949975431" sldId="258"/>
            <ac:picMk id="31" creationId="{352C03BC-281D-4164-8747-51EC2AF828F4}"/>
          </ac:picMkLst>
        </pc:picChg>
        <pc:picChg chg="topLvl">
          <ac:chgData name="Usuário Convidado" userId="S::urn:spo:anon#0866756a9a328b3bf15615b931b8e04142e81cbd824fbbff38571c0cd4d666bf::" providerId="AD" clId="Web-{0875E1C2-F595-0F8D-0946-9A4FAE512365}" dt="2024-04-24T13:25:33.656" v="85"/>
          <ac:picMkLst>
            <pc:docMk/>
            <pc:sldMk cId="1949975431" sldId="258"/>
            <ac:picMk id="33" creationId="{093B80B3-0298-1E03-185A-D20DFF148613}"/>
          </ac:picMkLst>
        </pc:picChg>
        <pc:cxnChg chg="topLvl">
          <ac:chgData name="Usuário Convidado" userId="S::urn:spo:anon#0866756a9a328b3bf15615b931b8e04142e81cbd824fbbff38571c0cd4d666bf::" providerId="AD" clId="Web-{0875E1C2-F595-0F8D-0946-9A4FAE512365}" dt="2024-04-24T13:25:33.656" v="85"/>
          <ac:cxnSpMkLst>
            <pc:docMk/>
            <pc:sldMk cId="1949975431" sldId="258"/>
            <ac:cxnSpMk id="11" creationId="{9A612069-28AB-B1C4-0D74-6557F4546DDB}"/>
          </ac:cxnSpMkLst>
        </pc:cxnChg>
        <pc:cxnChg chg="topLvl">
          <ac:chgData name="Usuário Convidado" userId="S::urn:spo:anon#0866756a9a328b3bf15615b931b8e04142e81cbd824fbbff38571c0cd4d666bf::" providerId="AD" clId="Web-{0875E1C2-F595-0F8D-0946-9A4FAE512365}" dt="2024-04-24T13:25:33.656" v="85"/>
          <ac:cxnSpMkLst>
            <pc:docMk/>
            <pc:sldMk cId="1949975431" sldId="258"/>
            <ac:cxnSpMk id="27" creationId="{715CC9FD-D1B1-A86D-AF7D-32CD01FD67BE}"/>
          </ac:cxnSpMkLst>
        </pc:cxnChg>
      </pc:sldChg>
      <pc:sldChg chg="addSp delSp modSp">
        <pc:chgData name="Usuário Convidado" userId="S::urn:spo:anon#0866756a9a328b3bf15615b931b8e04142e81cbd824fbbff38571c0cd4d666bf::" providerId="AD" clId="Web-{0875E1C2-F595-0F8D-0946-9A4FAE512365}" dt="2024-04-24T13:55:07.776" v="149"/>
        <pc:sldMkLst>
          <pc:docMk/>
          <pc:sldMk cId="3708075736" sldId="261"/>
        </pc:sldMkLst>
        <pc:spChg chg="add mod topLvl">
          <ac:chgData name="Usuário Convidado" userId="S::urn:spo:anon#0866756a9a328b3bf15615b931b8e04142e81cbd824fbbff38571c0cd4d666bf::" providerId="AD" clId="Web-{0875E1C2-F595-0F8D-0946-9A4FAE512365}" dt="2024-04-24T13:50:59.036" v="123"/>
          <ac:spMkLst>
            <pc:docMk/>
            <pc:sldMk cId="3708075736" sldId="261"/>
            <ac:spMk id="3" creationId="{44746D1F-A6F4-CDFB-E805-1AA3B68A3285}"/>
          </ac:spMkLst>
        </pc:spChg>
        <pc:spChg chg="topLvl">
          <ac:chgData name="Usuário Convidado" userId="S::urn:spo:anon#0866756a9a328b3bf15615b931b8e04142e81cbd824fbbff38571c0cd4d666bf::" providerId="AD" clId="Web-{0875E1C2-F595-0F8D-0946-9A4FAE512365}" dt="2024-04-24T13:50:59.036" v="123"/>
          <ac:spMkLst>
            <pc:docMk/>
            <pc:sldMk cId="3708075736" sldId="261"/>
            <ac:spMk id="4" creationId="{F9E9AC0C-0AD4-9323-EF27-BC399E05584E}"/>
          </ac:spMkLst>
        </pc:spChg>
        <pc:spChg chg="topLvl">
          <ac:chgData name="Usuário Convidado" userId="S::urn:spo:anon#0866756a9a328b3bf15615b931b8e04142e81cbd824fbbff38571c0cd4d666bf::" providerId="AD" clId="Web-{0875E1C2-F595-0F8D-0946-9A4FAE512365}" dt="2024-04-24T13:50:59.036" v="123"/>
          <ac:spMkLst>
            <pc:docMk/>
            <pc:sldMk cId="3708075736" sldId="261"/>
            <ac:spMk id="5" creationId="{B6F97237-24C4-D289-AF15-64A90B8325A5}"/>
          </ac:spMkLst>
        </pc:spChg>
        <pc:spChg chg="topLvl">
          <ac:chgData name="Usuário Convidado" userId="S::urn:spo:anon#0866756a9a328b3bf15615b931b8e04142e81cbd824fbbff38571c0cd4d666bf::" providerId="AD" clId="Web-{0875E1C2-F595-0F8D-0946-9A4FAE512365}" dt="2024-04-24T13:50:59.036" v="123"/>
          <ac:spMkLst>
            <pc:docMk/>
            <pc:sldMk cId="3708075736" sldId="261"/>
            <ac:spMk id="6" creationId="{33FA6464-E304-C17D-36BC-83BEE9F8483D}"/>
          </ac:spMkLst>
        </pc:spChg>
        <pc:spChg chg="topLvl">
          <ac:chgData name="Usuário Convidado" userId="S::urn:spo:anon#0866756a9a328b3bf15615b931b8e04142e81cbd824fbbff38571c0cd4d666bf::" providerId="AD" clId="Web-{0875E1C2-F595-0F8D-0946-9A4FAE512365}" dt="2024-04-24T13:50:59.036" v="123"/>
          <ac:spMkLst>
            <pc:docMk/>
            <pc:sldMk cId="3708075736" sldId="261"/>
            <ac:spMk id="7" creationId="{8AE6D995-D5D1-5B4E-14F3-D46045227160}"/>
          </ac:spMkLst>
        </pc:spChg>
        <pc:spChg chg="topLvl">
          <ac:chgData name="Usuário Convidado" userId="S::urn:spo:anon#0866756a9a328b3bf15615b931b8e04142e81cbd824fbbff38571c0cd4d666bf::" providerId="AD" clId="Web-{0875E1C2-F595-0F8D-0946-9A4FAE512365}" dt="2024-04-24T13:50:59.036" v="123"/>
          <ac:spMkLst>
            <pc:docMk/>
            <pc:sldMk cId="3708075736" sldId="261"/>
            <ac:spMk id="8" creationId="{E651DD80-2916-0281-A445-812A0C2E4BC8}"/>
          </ac:spMkLst>
        </pc:spChg>
        <pc:spChg chg="topLvl">
          <ac:chgData name="Usuário Convidado" userId="S::urn:spo:anon#0866756a9a328b3bf15615b931b8e04142e81cbd824fbbff38571c0cd4d666bf::" providerId="AD" clId="Web-{0875E1C2-F595-0F8D-0946-9A4FAE512365}" dt="2024-04-24T13:50:59.036" v="123"/>
          <ac:spMkLst>
            <pc:docMk/>
            <pc:sldMk cId="3708075736" sldId="261"/>
            <ac:spMk id="10" creationId="{496D066E-A655-1CF2-246D-B2FB1394F090}"/>
          </ac:spMkLst>
        </pc:spChg>
        <pc:spChg chg="mod topLvl">
          <ac:chgData name="Usuário Convidado" userId="S::urn:spo:anon#0866756a9a328b3bf15615b931b8e04142e81cbd824fbbff38571c0cd4d666bf::" providerId="AD" clId="Web-{0875E1C2-F595-0F8D-0946-9A4FAE512365}" dt="2024-04-24T13:50:59.036" v="123"/>
          <ac:spMkLst>
            <pc:docMk/>
            <pc:sldMk cId="3708075736" sldId="261"/>
            <ac:spMk id="13" creationId="{DAC43B0D-73AA-6D60-7B10-A7F537AFC6CF}"/>
          </ac:spMkLst>
        </pc:spChg>
        <pc:grpChg chg="del mod">
          <ac:chgData name="Usuário Convidado" userId="S::urn:spo:anon#0866756a9a328b3bf15615b931b8e04142e81cbd824fbbff38571c0cd4d666bf::" providerId="AD" clId="Web-{0875E1C2-F595-0F8D-0946-9A4FAE512365}" dt="2024-04-24T13:45:52.310" v="98"/>
          <ac:grpSpMkLst>
            <pc:docMk/>
            <pc:sldMk cId="3708075736" sldId="261"/>
            <ac:grpSpMk id="2" creationId="{45B15AF9-C12D-F9B8-33D3-7441EE7EC1DA}"/>
          </ac:grpSpMkLst>
        </pc:grpChg>
        <pc:grpChg chg="add del">
          <ac:chgData name="Usuário Convidado" userId="S::urn:spo:anon#0866756a9a328b3bf15615b931b8e04142e81cbd824fbbff38571c0cd4d666bf::" providerId="AD" clId="Web-{0875E1C2-F595-0F8D-0946-9A4FAE512365}" dt="2024-04-24T13:50:59.036" v="123"/>
          <ac:grpSpMkLst>
            <pc:docMk/>
            <pc:sldMk cId="3708075736" sldId="261"/>
            <ac:grpSpMk id="9" creationId="{6AB2CFA5-A679-3828-6CC2-DB7FB9338C6D}"/>
          </ac:grpSpMkLst>
        </pc:grpChg>
        <pc:grpChg chg="add">
          <ac:chgData name="Usuário Convidado" userId="S::urn:spo:anon#0866756a9a328b3bf15615b931b8e04142e81cbd824fbbff38571c0cd4d666bf::" providerId="AD" clId="Web-{0875E1C2-F595-0F8D-0946-9A4FAE512365}" dt="2024-04-24T13:55:07.776" v="149"/>
          <ac:grpSpMkLst>
            <pc:docMk/>
            <pc:sldMk cId="3708075736" sldId="261"/>
            <ac:grpSpMk id="14" creationId="{8A0BD5DD-2C83-2724-D348-84B4B2C46B4C}"/>
          </ac:grpSpMkLst>
        </pc:grpChg>
        <pc:picChg chg="mod topLvl">
          <ac:chgData name="Usuário Convidado" userId="S::urn:spo:anon#0866756a9a328b3bf15615b931b8e04142e81cbd824fbbff38571c0cd4d666bf::" providerId="AD" clId="Web-{0875E1C2-F595-0F8D-0946-9A4FAE512365}" dt="2024-04-24T13:50:59.036" v="123"/>
          <ac:picMkLst>
            <pc:docMk/>
            <pc:sldMk cId="3708075736" sldId="261"/>
            <ac:picMk id="17" creationId="{4784D881-E78F-45B3-C4B4-82ECDEEFBE0D}"/>
          </ac:picMkLst>
        </pc:picChg>
        <pc:picChg chg="mod ord topLvl">
          <ac:chgData name="Usuário Convidado" userId="S::urn:spo:anon#0866756a9a328b3bf15615b931b8e04142e81cbd824fbbff38571c0cd4d666bf::" providerId="AD" clId="Web-{0875E1C2-F595-0F8D-0946-9A4FAE512365}" dt="2024-04-24T13:50:59.036" v="123"/>
          <ac:picMkLst>
            <pc:docMk/>
            <pc:sldMk cId="3708075736" sldId="261"/>
            <ac:picMk id="19" creationId="{23FD3ACA-4536-5C3F-A6B6-E523C4A30356}"/>
          </ac:picMkLst>
        </pc:picChg>
        <pc:picChg chg="mod topLvl">
          <ac:chgData name="Usuário Convidado" userId="S::urn:spo:anon#0866756a9a328b3bf15615b931b8e04142e81cbd824fbbff38571c0cd4d666bf::" providerId="AD" clId="Web-{0875E1C2-F595-0F8D-0946-9A4FAE512365}" dt="2024-04-24T13:50:59.036" v="123"/>
          <ac:picMkLst>
            <pc:docMk/>
            <pc:sldMk cId="3708075736" sldId="261"/>
            <ac:picMk id="21" creationId="{367D2C53-4C82-2AC7-2FC3-ED871E36A918}"/>
          </ac:picMkLst>
        </pc:picChg>
        <pc:cxnChg chg="topLvl">
          <ac:chgData name="Usuário Convidado" userId="S::urn:spo:anon#0866756a9a328b3bf15615b931b8e04142e81cbd824fbbff38571c0cd4d666bf::" providerId="AD" clId="Web-{0875E1C2-F595-0F8D-0946-9A4FAE512365}" dt="2024-04-24T13:50:59.036" v="123"/>
          <ac:cxnSpMkLst>
            <pc:docMk/>
            <pc:sldMk cId="3708075736" sldId="261"/>
            <ac:cxnSpMk id="11" creationId="{9A612069-28AB-B1C4-0D74-6557F4546DDB}"/>
          </ac:cxnSpMkLst>
        </pc:cxnChg>
        <pc:cxnChg chg="add mod">
          <ac:chgData name="Usuário Convidado" userId="S::urn:spo:anon#0866756a9a328b3bf15615b931b8e04142e81cbd824fbbff38571c0cd4d666bf::" providerId="AD" clId="Web-{0875E1C2-F595-0F8D-0946-9A4FAE512365}" dt="2024-04-24T13:51:28.724" v="128" actId="1076"/>
          <ac:cxnSpMkLst>
            <pc:docMk/>
            <pc:sldMk cId="3708075736" sldId="261"/>
            <ac:cxnSpMk id="12" creationId="{0708DECD-0729-9F0A-74FF-B288666D8EE4}"/>
          </ac:cxnSpMkLst>
        </pc:cxnChg>
        <pc:cxnChg chg="mod topLvl">
          <ac:chgData name="Usuário Convidado" userId="S::urn:spo:anon#0866756a9a328b3bf15615b931b8e04142e81cbd824fbbff38571c0cd4d666bf::" providerId="AD" clId="Web-{0875E1C2-F595-0F8D-0946-9A4FAE512365}" dt="2024-04-24T13:50:59.036" v="123"/>
          <ac:cxnSpMkLst>
            <pc:docMk/>
            <pc:sldMk cId="3708075736" sldId="261"/>
            <ac:cxnSpMk id="15" creationId="{B589E38A-8F4A-40F1-16FE-C46B092044A7}"/>
          </ac:cxnSpMkLst>
        </pc:cxnChg>
      </pc:sldChg>
      <pc:sldChg chg="addSp new">
        <pc:chgData name="Usuário Convidado" userId="S::urn:spo:anon#0866756a9a328b3bf15615b931b8e04142e81cbd824fbbff38571c0cd4d666bf::" providerId="AD" clId="Web-{0875E1C2-F595-0F8D-0946-9A4FAE512365}" dt="2024-04-24T13:55:50.777" v="150"/>
        <pc:sldMkLst>
          <pc:docMk/>
          <pc:sldMk cId="25047692" sldId="262"/>
        </pc:sldMkLst>
        <pc:spChg chg="add">
          <ac:chgData name="Usuário Convidado" userId="S::urn:spo:anon#0866756a9a328b3bf15615b931b8e04142e81cbd824fbbff38571c0cd4d666bf::" providerId="AD" clId="Web-{0875E1C2-F595-0F8D-0946-9A4FAE512365}" dt="2024-04-24T13:55:50.777" v="150"/>
          <ac:spMkLst>
            <pc:docMk/>
            <pc:sldMk cId="25047692" sldId="262"/>
            <ac:spMk id="5" creationId="{816455EC-1BD4-5254-6B19-3CABCAEDE6C8}"/>
          </ac:spMkLst>
        </pc:spChg>
      </pc:sldChg>
    </pc:docChg>
  </pc:docChgLst>
  <pc:docChgLst>
    <pc:chgData name="Thaís Muraro" userId="S::thais.m@ufsc.br::3de24667-61e0-4550-8eae-ccae395951f7" providerId="AD" clId="Web-{524B3B75-290D-29AC-9640-A506B1FAE086}"/>
    <pc:docChg chg="addSld modSld sldOrd">
      <pc:chgData name="Thaís Muraro" userId="S::thais.m@ufsc.br::3de24667-61e0-4550-8eae-ccae395951f7" providerId="AD" clId="Web-{524B3B75-290D-29AC-9640-A506B1FAE086}" dt="2024-04-24T16:57:51.258" v="364" actId="20577"/>
      <pc:docMkLst>
        <pc:docMk/>
      </pc:docMkLst>
      <pc:sldChg chg="delSp modSp">
        <pc:chgData name="Thaís Muraro" userId="S::thais.m@ufsc.br::3de24667-61e0-4550-8eae-ccae395951f7" providerId="AD" clId="Web-{524B3B75-290D-29AC-9640-A506B1FAE086}" dt="2024-04-24T16:39:13.912" v="156"/>
        <pc:sldMkLst>
          <pc:docMk/>
          <pc:sldMk cId="3522963981" sldId="257"/>
        </pc:sldMkLst>
        <pc:spChg chg="mod">
          <ac:chgData name="Thaís Muraro" userId="S::thais.m@ufsc.br::3de24667-61e0-4550-8eae-ccae395951f7" providerId="AD" clId="Web-{524B3B75-290D-29AC-9640-A506B1FAE086}" dt="2024-04-24T16:25:51.889" v="98" actId="20577"/>
          <ac:spMkLst>
            <pc:docMk/>
            <pc:sldMk cId="3522963981" sldId="257"/>
            <ac:spMk id="2" creationId="{EE0ACB7F-3814-9240-305C-5D0215A6B8C4}"/>
          </ac:spMkLst>
        </pc:spChg>
        <pc:spChg chg="mod">
          <ac:chgData name="Thaís Muraro" userId="S::thais.m@ufsc.br::3de24667-61e0-4550-8eae-ccae395951f7" providerId="AD" clId="Web-{524B3B75-290D-29AC-9640-A506B1FAE086}" dt="2024-04-24T16:26:18.592" v="106"/>
          <ac:spMkLst>
            <pc:docMk/>
            <pc:sldMk cId="3522963981" sldId="257"/>
            <ac:spMk id="3" creationId="{6B9F3CD0-EF2B-823C-877F-1830A8131B3B}"/>
          </ac:spMkLst>
        </pc:spChg>
        <pc:spChg chg="mod">
          <ac:chgData name="Thaís Muraro" userId="S::thais.m@ufsc.br::3de24667-61e0-4550-8eae-ccae395951f7" providerId="AD" clId="Web-{524B3B75-290D-29AC-9640-A506B1FAE086}" dt="2024-04-24T16:26:52.468" v="118" actId="20577"/>
          <ac:spMkLst>
            <pc:docMk/>
            <pc:sldMk cId="3522963981" sldId="257"/>
            <ac:spMk id="16" creationId="{95F1B206-7E25-F493-F05E-9CFC1D6990DA}"/>
          </ac:spMkLst>
        </pc:spChg>
        <pc:spChg chg="mod">
          <ac:chgData name="Thaís Muraro" userId="S::thais.m@ufsc.br::3de24667-61e0-4550-8eae-ccae395951f7" providerId="AD" clId="Web-{524B3B75-290D-29AC-9640-A506B1FAE086}" dt="2024-04-24T16:23:19.962" v="60" actId="14100"/>
          <ac:spMkLst>
            <pc:docMk/>
            <pc:sldMk cId="3522963981" sldId="257"/>
            <ac:spMk id="19" creationId="{27FC9E3E-F485-DE13-67CC-23B134865A98}"/>
          </ac:spMkLst>
        </pc:spChg>
        <pc:spChg chg="del mod">
          <ac:chgData name="Thaís Muraro" userId="S::thais.m@ufsc.br::3de24667-61e0-4550-8eae-ccae395951f7" providerId="AD" clId="Web-{524B3B75-290D-29AC-9640-A506B1FAE086}" dt="2024-04-24T16:39:13.912" v="156"/>
          <ac:spMkLst>
            <pc:docMk/>
            <pc:sldMk cId="3522963981" sldId="257"/>
            <ac:spMk id="21" creationId="{59F5E648-BA6C-EA0F-F867-A567490B3AB9}"/>
          </ac:spMkLst>
        </pc:spChg>
        <pc:spChg chg="mod">
          <ac:chgData name="Thaís Muraro" userId="S::thais.m@ufsc.br::3de24667-61e0-4550-8eae-ccae395951f7" providerId="AD" clId="Web-{524B3B75-290D-29AC-9640-A506B1FAE086}" dt="2024-04-24T16:20:28.207" v="2" actId="20577"/>
          <ac:spMkLst>
            <pc:docMk/>
            <pc:sldMk cId="3522963981" sldId="257"/>
            <ac:spMk id="37" creationId="{1CEB722E-D062-D616-B593-143AAFCA3EC5}"/>
          </ac:spMkLst>
        </pc:spChg>
      </pc:sldChg>
      <pc:sldChg chg="addSp delSp modSp ord">
        <pc:chgData name="Thaís Muraro" userId="S::thais.m@ufsc.br::3de24667-61e0-4550-8eae-ccae395951f7" providerId="AD" clId="Web-{524B3B75-290D-29AC-9640-A506B1FAE086}" dt="2024-04-24T16:43:47.139" v="232" actId="20577"/>
        <pc:sldMkLst>
          <pc:docMk/>
          <pc:sldMk cId="25047692" sldId="262"/>
        </pc:sldMkLst>
        <pc:spChg chg="add">
          <ac:chgData name="Thaís Muraro" userId="S::thais.m@ufsc.br::3de24667-61e0-4550-8eae-ccae395951f7" providerId="AD" clId="Web-{524B3B75-290D-29AC-9640-A506B1FAE086}" dt="2024-04-24T16:21:10.990" v="6"/>
          <ac:spMkLst>
            <pc:docMk/>
            <pc:sldMk cId="25047692" sldId="262"/>
            <ac:spMk id="6" creationId="{E1CB4BAF-3BFE-99E3-33D5-AFCE89300AED}"/>
          </ac:spMkLst>
        </pc:spChg>
        <pc:spChg chg="add mod">
          <ac:chgData name="Thaís Muraro" userId="S::thais.m@ufsc.br::3de24667-61e0-4550-8eae-ccae395951f7" providerId="AD" clId="Web-{524B3B75-290D-29AC-9640-A506B1FAE086}" dt="2024-04-24T16:43:47.139" v="232" actId="20577"/>
          <ac:spMkLst>
            <pc:docMk/>
            <pc:sldMk cId="25047692" sldId="262"/>
            <ac:spMk id="16" creationId="{9564B214-82E1-0E5B-F242-922D747AF9C0}"/>
          </ac:spMkLst>
        </pc:spChg>
        <pc:spChg chg="del">
          <ac:chgData name="Thaís Muraro" userId="S::thais.m@ufsc.br::3de24667-61e0-4550-8eae-ccae395951f7" providerId="AD" clId="Web-{524B3B75-290D-29AC-9640-A506B1FAE086}" dt="2024-04-24T16:21:10.161" v="5"/>
          <ac:spMkLst>
            <pc:docMk/>
            <pc:sldMk cId="25047692" sldId="262"/>
            <ac:spMk id="24" creationId="{3FB56DD2-3A81-0935-1B26-F470A25DA5B4}"/>
          </ac:spMkLst>
        </pc:spChg>
        <pc:spChg chg="del">
          <ac:chgData name="Thaís Muraro" userId="S::thais.m@ufsc.br::3de24667-61e0-4550-8eae-ccae395951f7" providerId="AD" clId="Web-{524B3B75-290D-29AC-9640-A506B1FAE086}" dt="2024-04-24T16:43:40.717" v="224"/>
          <ac:spMkLst>
            <pc:docMk/>
            <pc:sldMk cId="25047692" sldId="262"/>
            <ac:spMk id="28" creationId="{571D64A9-7F60-391B-5FBE-B78837648E1F}"/>
          </ac:spMkLst>
        </pc:spChg>
      </pc:sldChg>
      <pc:sldChg chg="addSp delSp modSp">
        <pc:chgData name="Thaís Muraro" userId="S::thais.m@ufsc.br::3de24667-61e0-4550-8eae-ccae395951f7" providerId="AD" clId="Web-{524B3B75-290D-29AC-9640-A506B1FAE086}" dt="2024-04-24T16:40:55.618" v="194" actId="20577"/>
        <pc:sldMkLst>
          <pc:docMk/>
          <pc:sldMk cId="3989386493" sldId="263"/>
        </pc:sldMkLst>
        <pc:spChg chg="mod">
          <ac:chgData name="Thaís Muraro" userId="S::thais.m@ufsc.br::3de24667-61e0-4550-8eae-ccae395951f7" providerId="AD" clId="Web-{524B3B75-290D-29AC-9640-A506B1FAE086}" dt="2024-04-24T16:37:45.972" v="126" actId="20577"/>
          <ac:spMkLst>
            <pc:docMk/>
            <pc:sldMk cId="3989386493" sldId="263"/>
            <ac:spMk id="2" creationId="{EE0ACB7F-3814-9240-305C-5D0215A6B8C4}"/>
          </ac:spMkLst>
        </pc:spChg>
        <pc:spChg chg="mod">
          <ac:chgData name="Thaís Muraro" userId="S::thais.m@ufsc.br::3de24667-61e0-4550-8eae-ccae395951f7" providerId="AD" clId="Web-{524B3B75-290D-29AC-9640-A506B1FAE086}" dt="2024-04-24T16:39:04.084" v="154" actId="20577"/>
          <ac:spMkLst>
            <pc:docMk/>
            <pc:sldMk cId="3989386493" sldId="263"/>
            <ac:spMk id="3" creationId="{6B9F3CD0-EF2B-823C-877F-1830A8131B3B}"/>
          </ac:spMkLst>
        </pc:spChg>
        <pc:spChg chg="add">
          <ac:chgData name="Thaís Muraro" userId="S::thais.m@ufsc.br::3de24667-61e0-4550-8eae-ccae395951f7" providerId="AD" clId="Web-{524B3B75-290D-29AC-9640-A506B1FAE086}" dt="2024-04-24T16:21:05.724" v="4"/>
          <ac:spMkLst>
            <pc:docMk/>
            <pc:sldMk cId="3989386493" sldId="263"/>
            <ac:spMk id="16" creationId="{626D5D37-44C1-DCC9-34BC-4A79AB02FC81}"/>
          </ac:spMkLst>
        </pc:spChg>
        <pc:spChg chg="del mod">
          <ac:chgData name="Thaís Muraro" userId="S::thais.m@ufsc.br::3de24667-61e0-4550-8eae-ccae395951f7" providerId="AD" clId="Web-{524B3B75-290D-29AC-9640-A506B1FAE086}" dt="2024-04-24T16:40:05.961" v="163"/>
          <ac:spMkLst>
            <pc:docMk/>
            <pc:sldMk cId="3989386493" sldId="263"/>
            <ac:spMk id="17" creationId="{0CAD65C8-9952-6CD2-59A1-C3A900140D71}"/>
          </ac:spMkLst>
        </pc:spChg>
        <pc:spChg chg="add mod">
          <ac:chgData name="Thaís Muraro" userId="S::thais.m@ufsc.br::3de24667-61e0-4550-8eae-ccae395951f7" providerId="AD" clId="Web-{524B3B75-290D-29AC-9640-A506B1FAE086}" dt="2024-04-24T16:40:55.618" v="194" actId="20577"/>
          <ac:spMkLst>
            <pc:docMk/>
            <pc:sldMk cId="3989386493" sldId="263"/>
            <ac:spMk id="21" creationId="{D47F8597-5DD8-FCCC-F14D-02AEA0880BA7}"/>
          </ac:spMkLst>
        </pc:spChg>
        <pc:spChg chg="del">
          <ac:chgData name="Thaís Muraro" userId="S::thais.m@ufsc.br::3de24667-61e0-4550-8eae-ccae395951f7" providerId="AD" clId="Web-{524B3B75-290D-29AC-9640-A506B1FAE086}" dt="2024-04-24T16:21:05.693" v="3"/>
          <ac:spMkLst>
            <pc:docMk/>
            <pc:sldMk cId="3989386493" sldId="263"/>
            <ac:spMk id="37" creationId="{06829A36-4874-E59E-7B60-3FD68D1C12DF}"/>
          </ac:spMkLst>
        </pc:spChg>
      </pc:sldChg>
      <pc:sldChg chg="delSp modSp add ord replId">
        <pc:chgData name="Thaís Muraro" userId="S::thais.m@ufsc.br::3de24667-61e0-4550-8eae-ccae395951f7" providerId="AD" clId="Web-{524B3B75-290D-29AC-9640-A506B1FAE086}" dt="2024-04-24T16:57:51.258" v="364" actId="20577"/>
        <pc:sldMkLst>
          <pc:docMk/>
          <pc:sldMk cId="1703250424" sldId="264"/>
        </pc:sldMkLst>
        <pc:spChg chg="mod">
          <ac:chgData name="Thaís Muraro" userId="S::thais.m@ufsc.br::3de24667-61e0-4550-8eae-ccae395951f7" providerId="AD" clId="Web-{524B3B75-290D-29AC-9640-A506B1FAE086}" dt="2024-04-24T16:39:19.897" v="157" actId="20577"/>
          <ac:spMkLst>
            <pc:docMk/>
            <pc:sldMk cId="1703250424" sldId="264"/>
            <ac:spMk id="2" creationId="{8072C5C6-3621-8523-1886-3A195F0E6D5C}"/>
          </ac:spMkLst>
        </pc:spChg>
        <pc:spChg chg="mod">
          <ac:chgData name="Thaís Muraro" userId="S::thais.m@ufsc.br::3de24667-61e0-4550-8eae-ccae395951f7" providerId="AD" clId="Web-{524B3B75-290D-29AC-9640-A506B1FAE086}" dt="2024-04-24T16:57:51.258" v="364" actId="20577"/>
          <ac:spMkLst>
            <pc:docMk/>
            <pc:sldMk cId="1703250424" sldId="264"/>
            <ac:spMk id="3" creationId="{F5572795-EDB5-86AD-038B-EA68DCB77FC9}"/>
          </ac:spMkLst>
        </pc:spChg>
        <pc:spChg chg="del mod">
          <ac:chgData name="Thaís Muraro" userId="S::thais.m@ufsc.br::3de24667-61e0-4550-8eae-ccae395951f7" providerId="AD" clId="Web-{524B3B75-290D-29AC-9640-A506B1FAE086}" dt="2024-04-24T16:40:00.164" v="161"/>
          <ac:spMkLst>
            <pc:docMk/>
            <pc:sldMk cId="1703250424" sldId="264"/>
            <ac:spMk id="28" creationId="{571D64A9-7F60-391B-5FBE-B78837648E1F}"/>
          </ac:spMkLst>
        </pc:spChg>
      </pc:sldChg>
      <pc:sldChg chg="addSp delSp modSp add replId">
        <pc:chgData name="Thaís Muraro" userId="S::thais.m@ufsc.br::3de24667-61e0-4550-8eae-ccae395951f7" providerId="AD" clId="Web-{524B3B75-290D-29AC-9640-A506B1FAE086}" dt="2024-04-24T16:43:38.389" v="223"/>
        <pc:sldMkLst>
          <pc:docMk/>
          <pc:sldMk cId="1779541481" sldId="265"/>
        </pc:sldMkLst>
        <pc:spChg chg="mod">
          <ac:chgData name="Thaís Muraro" userId="S::thais.m@ufsc.br::3de24667-61e0-4550-8eae-ccae395951f7" providerId="AD" clId="Web-{524B3B75-290D-29AC-9640-A506B1FAE086}" dt="2024-04-24T16:38:24.129" v="135" actId="20577"/>
          <ac:spMkLst>
            <pc:docMk/>
            <pc:sldMk cId="1779541481" sldId="265"/>
            <ac:spMk id="2" creationId="{EE0ACB7F-3814-9240-305C-5D0215A6B8C4}"/>
          </ac:spMkLst>
        </pc:spChg>
        <pc:spChg chg="mod">
          <ac:chgData name="Thaís Muraro" userId="S::thais.m@ufsc.br::3de24667-61e0-4550-8eae-ccae395951f7" providerId="AD" clId="Web-{524B3B75-290D-29AC-9640-A506B1FAE086}" dt="2024-04-24T16:38:57.193" v="153" actId="20577"/>
          <ac:spMkLst>
            <pc:docMk/>
            <pc:sldMk cId="1779541481" sldId="265"/>
            <ac:spMk id="3" creationId="{6B9F3CD0-EF2B-823C-877F-1830A8131B3B}"/>
          </ac:spMkLst>
        </pc:spChg>
        <pc:spChg chg="del mod">
          <ac:chgData name="Thaís Muraro" userId="S::thais.m@ufsc.br::3de24667-61e0-4550-8eae-ccae395951f7" providerId="AD" clId="Web-{524B3B75-290D-29AC-9640-A506B1FAE086}" dt="2024-04-24T16:43:38.389" v="223"/>
          <ac:spMkLst>
            <pc:docMk/>
            <pc:sldMk cId="1779541481" sldId="265"/>
            <ac:spMk id="17" creationId="{0CAD65C8-9952-6CD2-59A1-C3A900140D71}"/>
          </ac:spMkLst>
        </pc:spChg>
        <pc:spChg chg="add">
          <ac:chgData name="Thaís Muraro" userId="S::thais.m@ufsc.br::3de24667-61e0-4550-8eae-ccae395951f7" providerId="AD" clId="Web-{524B3B75-290D-29AC-9640-A506B1FAE086}" dt="2024-04-24T16:41:07.228" v="195"/>
          <ac:spMkLst>
            <pc:docMk/>
            <pc:sldMk cId="1779541481" sldId="265"/>
            <ac:spMk id="20" creationId="{18A0BBDD-E9EC-FE65-829C-334A4087CBF3}"/>
          </ac:spMkLst>
        </pc:spChg>
      </pc:sldChg>
      <pc:sldChg chg="addSp delSp modSp add replId">
        <pc:chgData name="Thaís Muraro" userId="S::thais.m@ufsc.br::3de24667-61e0-4550-8eae-ccae395951f7" providerId="AD" clId="Web-{524B3B75-290D-29AC-9640-A506B1FAE086}" dt="2024-04-24T16:43:12.435" v="208"/>
        <pc:sldMkLst>
          <pc:docMk/>
          <pc:sldMk cId="2533588863" sldId="266"/>
        </pc:sldMkLst>
        <pc:spChg chg="mod">
          <ac:chgData name="Thaís Muraro" userId="S::thais.m@ufsc.br::3de24667-61e0-4550-8eae-ccae395951f7" providerId="AD" clId="Web-{524B3B75-290D-29AC-9640-A506B1FAE086}" dt="2024-04-24T16:38:39.083" v="141" actId="20577"/>
          <ac:spMkLst>
            <pc:docMk/>
            <pc:sldMk cId="2533588863" sldId="266"/>
            <ac:spMk id="2" creationId="{EE0ACB7F-3814-9240-305C-5D0215A6B8C4}"/>
          </ac:spMkLst>
        </pc:spChg>
        <pc:spChg chg="mod">
          <ac:chgData name="Thaís Muraro" userId="S::thais.m@ufsc.br::3de24667-61e0-4550-8eae-ccae395951f7" providerId="AD" clId="Web-{524B3B75-290D-29AC-9640-A506B1FAE086}" dt="2024-04-24T16:38:49.224" v="146" actId="20577"/>
          <ac:spMkLst>
            <pc:docMk/>
            <pc:sldMk cId="2533588863" sldId="266"/>
            <ac:spMk id="3" creationId="{6B9F3CD0-EF2B-823C-877F-1830A8131B3B}"/>
          </ac:spMkLst>
        </pc:spChg>
        <pc:spChg chg="del mod">
          <ac:chgData name="Thaís Muraro" userId="S::thais.m@ufsc.br::3de24667-61e0-4550-8eae-ccae395951f7" providerId="AD" clId="Web-{524B3B75-290D-29AC-9640-A506B1FAE086}" dt="2024-04-24T16:43:12.435" v="208"/>
          <ac:spMkLst>
            <pc:docMk/>
            <pc:sldMk cId="2533588863" sldId="266"/>
            <ac:spMk id="17" creationId="{0CAD65C8-9952-6CD2-59A1-C3A900140D71}"/>
          </ac:spMkLst>
        </pc:spChg>
        <pc:spChg chg="add">
          <ac:chgData name="Thaís Muraro" userId="S::thais.m@ufsc.br::3de24667-61e0-4550-8eae-ccae395951f7" providerId="AD" clId="Web-{524B3B75-290D-29AC-9640-A506B1FAE086}" dt="2024-04-24T16:41:11.228" v="196"/>
          <ac:spMkLst>
            <pc:docMk/>
            <pc:sldMk cId="2533588863" sldId="266"/>
            <ac:spMk id="20" creationId="{B5C892F5-BF54-2138-FE00-6D0147E35852}"/>
          </ac:spMkLst>
        </pc:spChg>
      </pc:sldChg>
      <pc:sldChg chg="addSp delSp modSp add replId">
        <pc:chgData name="Thaís Muraro" userId="S::thais.m@ufsc.br::3de24667-61e0-4550-8eae-ccae395951f7" providerId="AD" clId="Web-{524B3B75-290D-29AC-9640-A506B1FAE086}" dt="2024-04-24T16:43:24.466" v="221" actId="20577"/>
        <pc:sldMkLst>
          <pc:docMk/>
          <pc:sldMk cId="1675200360" sldId="267"/>
        </pc:sldMkLst>
        <pc:spChg chg="add mod">
          <ac:chgData name="Thaís Muraro" userId="S::thais.m@ufsc.br::3de24667-61e0-4550-8eae-ccae395951f7" providerId="AD" clId="Web-{524B3B75-290D-29AC-9640-A506B1FAE086}" dt="2024-04-24T16:43:24.466" v="221" actId="20577"/>
          <ac:spMkLst>
            <pc:docMk/>
            <pc:sldMk cId="1675200360" sldId="267"/>
            <ac:spMk id="15" creationId="{8CF7DD35-71C3-43A1-774B-11D0DAF41D52}"/>
          </ac:spMkLst>
        </pc:spChg>
        <pc:spChg chg="del">
          <ac:chgData name="Thaís Muraro" userId="S::thais.m@ufsc.br::3de24667-61e0-4550-8eae-ccae395951f7" providerId="AD" clId="Web-{524B3B75-290D-29AC-9640-A506B1FAE086}" dt="2024-04-24T16:43:16.591" v="209"/>
          <ac:spMkLst>
            <pc:docMk/>
            <pc:sldMk cId="1675200360" sldId="267"/>
            <ac:spMk id="28" creationId="{571D64A9-7F60-391B-5FBE-B78837648E1F}"/>
          </ac:spMkLst>
        </pc:spChg>
      </pc:sldChg>
      <pc:sldChg chg="modSp add replId">
        <pc:chgData name="Thaís Muraro" userId="S::thais.m@ufsc.br::3de24667-61e0-4550-8eae-ccae395951f7" providerId="AD" clId="Web-{524B3B75-290D-29AC-9640-A506B1FAE086}" dt="2024-04-24T16:41:39.870" v="206" actId="20577"/>
        <pc:sldMkLst>
          <pc:docMk/>
          <pc:sldMk cId="564738706" sldId="268"/>
        </pc:sldMkLst>
        <pc:spChg chg="mod">
          <ac:chgData name="Thaís Muraro" userId="S::thais.m@ufsc.br::3de24667-61e0-4550-8eae-ccae395951f7" providerId="AD" clId="Web-{524B3B75-290D-29AC-9640-A506B1FAE086}" dt="2024-04-24T16:41:39.870" v="206" actId="20577"/>
          <ac:spMkLst>
            <pc:docMk/>
            <pc:sldMk cId="564738706" sldId="268"/>
            <ac:spMk id="28" creationId="{571D64A9-7F60-391B-5FBE-B78837648E1F}"/>
          </ac:spMkLst>
        </pc:spChg>
      </pc:sldChg>
    </pc:docChg>
  </pc:docChgLst>
  <pc:docChgLst>
    <pc:chgData name="haselein.bruno@gmail.com" userId="S::urn:spo:guest#haselein.bruno@gmail.com::" providerId="AD" clId="Web-{6B5FF49E-6170-1EB6-7F22-4AA5EE5D0ABE}"/>
    <pc:docChg chg="modSld">
      <pc:chgData name="haselein.bruno@gmail.com" userId="S::urn:spo:guest#haselein.bruno@gmail.com::" providerId="AD" clId="Web-{6B5FF49E-6170-1EB6-7F22-4AA5EE5D0ABE}" dt="2024-04-25T14:45:22.391" v="2" actId="20577"/>
      <pc:docMkLst>
        <pc:docMk/>
      </pc:docMkLst>
      <pc:sldChg chg="modSp">
        <pc:chgData name="haselein.bruno@gmail.com" userId="S::urn:spo:guest#haselein.bruno@gmail.com::" providerId="AD" clId="Web-{6B5FF49E-6170-1EB6-7F22-4AA5EE5D0ABE}" dt="2024-04-25T14:45:22.391" v="2" actId="20577"/>
        <pc:sldMkLst>
          <pc:docMk/>
          <pc:sldMk cId="204879798" sldId="286"/>
        </pc:sldMkLst>
        <pc:spChg chg="mod">
          <ac:chgData name="haselein.bruno@gmail.com" userId="S::urn:spo:guest#haselein.bruno@gmail.com::" providerId="AD" clId="Web-{6B5FF49E-6170-1EB6-7F22-4AA5EE5D0ABE}" dt="2024-04-25T14:45:22.391" v="2" actId="20577"/>
          <ac:spMkLst>
            <pc:docMk/>
            <pc:sldMk cId="204879798" sldId="286"/>
            <ac:spMk id="3" creationId="{F5572795-EDB5-86AD-038B-EA68DCB77FC9}"/>
          </ac:spMkLst>
        </pc:spChg>
      </pc:sldChg>
    </pc:docChg>
  </pc:docChgLst>
  <pc:docChgLst>
    <pc:chgData name="Usuário Convidado" userId="S::urn:spo:anon#3dac8816a798dcc22c78f55b2092cfb42fe194a0fa0cbd69dff5d27d82514a55::" providerId="AD" clId="Web-{05DB1A61-F23A-BC0F-4EC6-B1BD8E311B16}"/>
    <pc:docChg chg="addSld modSld sldOrd">
      <pc:chgData name="Usuário Convidado" userId="S::urn:spo:anon#3dac8816a798dcc22c78f55b2092cfb42fe194a0fa0cbd69dff5d27d82514a55::" providerId="AD" clId="Web-{05DB1A61-F23A-BC0F-4EC6-B1BD8E311B16}" dt="2024-06-06T13:48:40.277" v="150" actId="1076"/>
      <pc:docMkLst>
        <pc:docMk/>
      </pc:docMkLst>
      <pc:sldChg chg="modSp">
        <pc:chgData name="Usuário Convidado" userId="S::urn:spo:anon#3dac8816a798dcc22c78f55b2092cfb42fe194a0fa0cbd69dff5d27d82514a55::" providerId="AD" clId="Web-{05DB1A61-F23A-BC0F-4EC6-B1BD8E311B16}" dt="2024-06-06T13:47:22.681" v="126" actId="20577"/>
        <pc:sldMkLst>
          <pc:docMk/>
          <pc:sldMk cId="3989386493" sldId="263"/>
        </pc:sldMkLst>
        <pc:spChg chg="mod">
          <ac:chgData name="Usuário Convidado" userId="S::urn:spo:anon#3dac8816a798dcc22c78f55b2092cfb42fe194a0fa0cbd69dff5d27d82514a55::" providerId="AD" clId="Web-{05DB1A61-F23A-BC0F-4EC6-B1BD8E311B16}" dt="2024-06-06T13:47:22.681" v="126" actId="20577"/>
          <ac:spMkLst>
            <pc:docMk/>
            <pc:sldMk cId="3989386493" sldId="263"/>
            <ac:spMk id="17" creationId="{1E7E2C21-BC2C-3498-57FD-EA475DE0BB2A}"/>
          </ac:spMkLst>
        </pc:spChg>
      </pc:sldChg>
      <pc:sldChg chg="modSp">
        <pc:chgData name="Usuário Convidado" userId="S::urn:spo:anon#3dac8816a798dcc22c78f55b2092cfb42fe194a0fa0cbd69dff5d27d82514a55::" providerId="AD" clId="Web-{05DB1A61-F23A-BC0F-4EC6-B1BD8E311B16}" dt="2024-06-06T13:29:36.771" v="16" actId="20577"/>
        <pc:sldMkLst>
          <pc:docMk/>
          <pc:sldMk cId="2274598347" sldId="269"/>
        </pc:sldMkLst>
        <pc:spChg chg="mod">
          <ac:chgData name="Usuário Convidado" userId="S::urn:spo:anon#3dac8816a798dcc22c78f55b2092cfb42fe194a0fa0cbd69dff5d27d82514a55::" providerId="AD" clId="Web-{05DB1A61-F23A-BC0F-4EC6-B1BD8E311B16}" dt="2024-06-06T13:29:27.630" v="8" actId="20577"/>
          <ac:spMkLst>
            <pc:docMk/>
            <pc:sldMk cId="2274598347" sldId="269"/>
            <ac:spMk id="3" creationId="{F5572795-EDB5-86AD-038B-EA68DCB77FC9}"/>
          </ac:spMkLst>
        </pc:spChg>
        <pc:spChg chg="mod">
          <ac:chgData name="Usuário Convidado" userId="S::urn:spo:anon#3dac8816a798dcc22c78f55b2092cfb42fe194a0fa0cbd69dff5d27d82514a55::" providerId="AD" clId="Web-{05DB1A61-F23A-BC0F-4EC6-B1BD8E311B16}" dt="2024-06-06T13:29:36.771" v="16" actId="20577"/>
          <ac:spMkLst>
            <pc:docMk/>
            <pc:sldMk cId="2274598347" sldId="269"/>
            <ac:spMk id="15" creationId="{A1E88CE3-5449-4076-54B5-2CCA9EE3FD82}"/>
          </ac:spMkLst>
        </pc:spChg>
      </pc:sldChg>
      <pc:sldChg chg="addSp modSp">
        <pc:chgData name="Usuário Convidado" userId="S::urn:spo:anon#3dac8816a798dcc22c78f55b2092cfb42fe194a0fa0cbd69dff5d27d82514a55::" providerId="AD" clId="Web-{05DB1A61-F23A-BC0F-4EC6-B1BD8E311B16}" dt="2024-06-06T13:47:35.181" v="136" actId="20577"/>
        <pc:sldMkLst>
          <pc:docMk/>
          <pc:sldMk cId="2113886632" sldId="272"/>
        </pc:sldMkLst>
        <pc:spChg chg="mod">
          <ac:chgData name="Usuário Convidado" userId="S::urn:spo:anon#3dac8816a798dcc22c78f55b2092cfb42fe194a0fa0cbd69dff5d27d82514a55::" providerId="AD" clId="Web-{05DB1A61-F23A-BC0F-4EC6-B1BD8E311B16}" dt="2024-06-06T13:31:34.119" v="18" actId="20577"/>
          <ac:spMkLst>
            <pc:docMk/>
            <pc:sldMk cId="2113886632" sldId="272"/>
            <ac:spMk id="3" creationId="{F5572795-EDB5-86AD-038B-EA68DCB77FC9}"/>
          </ac:spMkLst>
        </pc:spChg>
        <pc:spChg chg="mod">
          <ac:chgData name="Usuário Convidado" userId="S::urn:spo:anon#3dac8816a798dcc22c78f55b2092cfb42fe194a0fa0cbd69dff5d27d82514a55::" providerId="AD" clId="Web-{05DB1A61-F23A-BC0F-4EC6-B1BD8E311B16}" dt="2024-06-06T13:47:35.181" v="136" actId="20577"/>
          <ac:spMkLst>
            <pc:docMk/>
            <pc:sldMk cId="2113886632" sldId="272"/>
            <ac:spMk id="19" creationId="{12374609-9002-563D-CA23-EEA0CB60820D}"/>
          </ac:spMkLst>
        </pc:spChg>
        <pc:picChg chg="add mod">
          <ac:chgData name="Usuário Convidado" userId="S::urn:spo:anon#3dac8816a798dcc22c78f55b2092cfb42fe194a0fa0cbd69dff5d27d82514a55::" providerId="AD" clId="Web-{05DB1A61-F23A-BC0F-4EC6-B1BD8E311B16}" dt="2024-06-06T13:31:38.119" v="20" actId="1076"/>
          <ac:picMkLst>
            <pc:docMk/>
            <pc:sldMk cId="2113886632" sldId="272"/>
            <ac:picMk id="4" creationId="{5C5CD1E3-FA78-C42A-40B7-6B230BEC63EE}"/>
          </ac:picMkLst>
        </pc:picChg>
        <pc:picChg chg="add mod">
          <ac:chgData name="Usuário Convidado" userId="S::urn:spo:anon#3dac8816a798dcc22c78f55b2092cfb42fe194a0fa0cbd69dff5d27d82514a55::" providerId="AD" clId="Web-{05DB1A61-F23A-BC0F-4EC6-B1BD8E311B16}" dt="2024-06-06T13:32:11.573" v="23" actId="1076"/>
          <ac:picMkLst>
            <pc:docMk/>
            <pc:sldMk cId="2113886632" sldId="272"/>
            <ac:picMk id="6" creationId="{D3EF2FEB-1B5A-ED50-261A-95AD997220A7}"/>
          </ac:picMkLst>
        </pc:picChg>
      </pc:sldChg>
      <pc:sldChg chg="addSp delSp modSp ord">
        <pc:chgData name="Usuário Convidado" userId="S::urn:spo:anon#3dac8816a798dcc22c78f55b2092cfb42fe194a0fa0cbd69dff5d27d82514a55::" providerId="AD" clId="Web-{05DB1A61-F23A-BC0F-4EC6-B1BD8E311B16}" dt="2024-06-06T13:48:40.277" v="150" actId="1076"/>
        <pc:sldMkLst>
          <pc:docMk/>
          <pc:sldMk cId="2396014768" sldId="326"/>
        </pc:sldMkLst>
        <pc:spChg chg="mod">
          <ac:chgData name="Usuário Convidado" userId="S::urn:spo:anon#3dac8816a798dcc22c78f55b2092cfb42fe194a0fa0cbd69dff5d27d82514a55::" providerId="AD" clId="Web-{05DB1A61-F23A-BC0F-4EC6-B1BD8E311B16}" dt="2024-06-06T13:35:05.313" v="64" actId="20577"/>
          <ac:spMkLst>
            <pc:docMk/>
            <pc:sldMk cId="2396014768" sldId="326"/>
            <ac:spMk id="2" creationId="{8072C5C6-3621-8523-1886-3A195F0E6D5C}"/>
          </ac:spMkLst>
        </pc:spChg>
        <pc:spChg chg="mod">
          <ac:chgData name="Usuário Convidado" userId="S::urn:spo:anon#3dac8816a798dcc22c78f55b2092cfb42fe194a0fa0cbd69dff5d27d82514a55::" providerId="AD" clId="Web-{05DB1A61-F23A-BC0F-4EC6-B1BD8E311B16}" dt="2024-06-06T13:35:25.220" v="72" actId="20577"/>
          <ac:spMkLst>
            <pc:docMk/>
            <pc:sldMk cId="2396014768" sldId="326"/>
            <ac:spMk id="3" creationId="{F5572795-EDB5-86AD-038B-EA68DCB77FC9}"/>
          </ac:spMkLst>
        </pc:spChg>
        <pc:spChg chg="mod">
          <ac:chgData name="Usuário Convidado" userId="S::urn:spo:anon#3dac8816a798dcc22c78f55b2092cfb42fe194a0fa0cbd69dff5d27d82514a55::" providerId="AD" clId="Web-{05DB1A61-F23A-BC0F-4EC6-B1BD8E311B16}" dt="2024-06-06T13:46:53.742" v="115" actId="20577"/>
          <ac:spMkLst>
            <pc:docMk/>
            <pc:sldMk cId="2396014768" sldId="326"/>
            <ac:spMk id="19" creationId="{F9CBD67B-F002-A9AB-D408-8B5BC51770F6}"/>
          </ac:spMkLst>
        </pc:spChg>
        <pc:picChg chg="add del mod modCrop">
          <ac:chgData name="Usuário Convidado" userId="S::urn:spo:anon#3dac8816a798dcc22c78f55b2092cfb42fe194a0fa0cbd69dff5d27d82514a55::" providerId="AD" clId="Web-{05DB1A61-F23A-BC0F-4EC6-B1BD8E311B16}" dt="2024-06-06T13:48:32.230" v="147"/>
          <ac:picMkLst>
            <pc:docMk/>
            <pc:sldMk cId="2396014768" sldId="326"/>
            <ac:picMk id="4" creationId="{6D4A87EB-3E5F-735C-E946-7EC70E126014}"/>
          </ac:picMkLst>
        </pc:picChg>
        <pc:picChg chg="add mod">
          <ac:chgData name="Usuário Convidado" userId="S::urn:spo:anon#3dac8816a798dcc22c78f55b2092cfb42fe194a0fa0cbd69dff5d27d82514a55::" providerId="AD" clId="Web-{05DB1A61-F23A-BC0F-4EC6-B1BD8E311B16}" dt="2024-06-06T13:48:40.277" v="150" actId="1076"/>
          <ac:picMkLst>
            <pc:docMk/>
            <pc:sldMk cId="2396014768" sldId="326"/>
            <ac:picMk id="6" creationId="{B3B4976B-E0AF-5A2E-24F0-7DC63C3502B7}"/>
          </ac:picMkLst>
        </pc:picChg>
      </pc:sldChg>
      <pc:sldChg chg="addSp delSp modSp delAnim">
        <pc:chgData name="Usuário Convidado" userId="S::urn:spo:anon#3dac8816a798dcc22c78f55b2092cfb42fe194a0fa0cbd69dff5d27d82514a55::" providerId="AD" clId="Web-{05DB1A61-F23A-BC0F-4EC6-B1BD8E311B16}" dt="2024-06-06T13:47:51.478" v="146" actId="20577"/>
        <pc:sldMkLst>
          <pc:docMk/>
          <pc:sldMk cId="1644139021" sldId="369"/>
        </pc:sldMkLst>
        <pc:spChg chg="mod">
          <ac:chgData name="Usuário Convidado" userId="S::urn:spo:anon#3dac8816a798dcc22c78f55b2092cfb42fe194a0fa0cbd69dff5d27d82514a55::" providerId="AD" clId="Web-{05DB1A61-F23A-BC0F-4EC6-B1BD8E311B16}" dt="2024-06-06T13:34:44.594" v="44" actId="20577"/>
          <ac:spMkLst>
            <pc:docMk/>
            <pc:sldMk cId="1644139021" sldId="369"/>
            <ac:spMk id="2" creationId="{8072C5C6-3621-8523-1886-3A195F0E6D5C}"/>
          </ac:spMkLst>
        </pc:spChg>
        <pc:spChg chg="del">
          <ac:chgData name="Usuário Convidado" userId="S::urn:spo:anon#3dac8816a798dcc22c78f55b2092cfb42fe194a0fa0cbd69dff5d27d82514a55::" providerId="AD" clId="Web-{05DB1A61-F23A-BC0F-4EC6-B1BD8E311B16}" dt="2024-06-06T13:34:10.515" v="25"/>
          <ac:spMkLst>
            <pc:docMk/>
            <pc:sldMk cId="1644139021" sldId="369"/>
            <ac:spMk id="3" creationId="{F5572795-EDB5-86AD-038B-EA68DCB77FC9}"/>
          </ac:spMkLst>
        </pc:spChg>
        <pc:spChg chg="add del mod">
          <ac:chgData name="Usuário Convidado" userId="S::urn:spo:anon#3dac8816a798dcc22c78f55b2092cfb42fe194a0fa0cbd69dff5d27d82514a55::" providerId="AD" clId="Web-{05DB1A61-F23A-BC0F-4EC6-B1BD8E311B16}" dt="2024-06-06T13:34:12.983" v="26"/>
          <ac:spMkLst>
            <pc:docMk/>
            <pc:sldMk cId="1644139021" sldId="369"/>
            <ac:spMk id="15" creationId="{1A381791-6846-EA96-DC14-7B950C93A79E}"/>
          </ac:spMkLst>
        </pc:spChg>
        <pc:spChg chg="mod">
          <ac:chgData name="Usuário Convidado" userId="S::urn:spo:anon#3dac8816a798dcc22c78f55b2092cfb42fe194a0fa0cbd69dff5d27d82514a55::" providerId="AD" clId="Web-{05DB1A61-F23A-BC0F-4EC6-B1BD8E311B16}" dt="2024-06-06T13:47:51.478" v="146" actId="20577"/>
          <ac:spMkLst>
            <pc:docMk/>
            <pc:sldMk cId="1644139021" sldId="369"/>
            <ac:spMk id="19" creationId="{12374609-9002-563D-CA23-EEA0CB60820D}"/>
          </ac:spMkLst>
        </pc:spChg>
        <pc:picChg chg="del">
          <ac:chgData name="Usuário Convidado" userId="S::urn:spo:anon#3dac8816a798dcc22c78f55b2092cfb42fe194a0fa0cbd69dff5d27d82514a55::" providerId="AD" clId="Web-{05DB1A61-F23A-BC0F-4EC6-B1BD8E311B16}" dt="2024-06-06T13:34:07.546" v="24"/>
          <ac:picMkLst>
            <pc:docMk/>
            <pc:sldMk cId="1644139021" sldId="369"/>
            <ac:picMk id="4" creationId="{4D93C72D-57D0-6E4C-3AA1-AEDD191D34DB}"/>
          </ac:picMkLst>
        </pc:picChg>
        <pc:picChg chg="add mod ord">
          <ac:chgData name="Usuário Convidado" userId="S::urn:spo:anon#3dac8816a798dcc22c78f55b2092cfb42fe194a0fa0cbd69dff5d27d82514a55::" providerId="AD" clId="Web-{05DB1A61-F23A-BC0F-4EC6-B1BD8E311B16}" dt="2024-06-06T13:34:17.640" v="28" actId="14100"/>
          <ac:picMkLst>
            <pc:docMk/>
            <pc:sldMk cId="1644139021" sldId="369"/>
            <ac:picMk id="17" creationId="{FD6E7947-3BF2-2676-8039-44ED224C6D2B}"/>
          </ac:picMkLst>
        </pc:picChg>
        <pc:picChg chg="add del mod">
          <ac:chgData name="Usuário Convidado" userId="S::urn:spo:anon#3dac8816a798dcc22c78f55b2092cfb42fe194a0fa0cbd69dff5d27d82514a55::" providerId="AD" clId="Web-{05DB1A61-F23A-BC0F-4EC6-B1BD8E311B16}" dt="2024-06-06T13:34:34.843" v="30"/>
          <ac:picMkLst>
            <pc:docMk/>
            <pc:sldMk cId="1644139021" sldId="369"/>
            <ac:picMk id="21" creationId="{988EDCE4-15B3-B5FF-8D14-BB81ADB8C53D}"/>
          </ac:picMkLst>
        </pc:picChg>
      </pc:sldChg>
      <pc:sldChg chg="addSp delSp modSp add replId">
        <pc:chgData name="Usuário Convidado" userId="S::urn:spo:anon#3dac8816a798dcc22c78f55b2092cfb42fe194a0fa0cbd69dff5d27d82514a55::" providerId="AD" clId="Web-{05DB1A61-F23A-BC0F-4EC6-B1BD8E311B16}" dt="2024-06-06T13:46:44.351" v="105" actId="20577"/>
        <pc:sldMkLst>
          <pc:docMk/>
          <pc:sldMk cId="2781407514" sldId="394"/>
        </pc:sldMkLst>
        <pc:spChg chg="del">
          <ac:chgData name="Usuário Convidado" userId="S::urn:spo:anon#3dac8816a798dcc22c78f55b2092cfb42fe194a0fa0cbd69dff5d27d82514a55::" providerId="AD" clId="Web-{05DB1A61-F23A-BC0F-4EC6-B1BD8E311B16}" dt="2024-06-06T13:45:39.990" v="87"/>
          <ac:spMkLst>
            <pc:docMk/>
            <pc:sldMk cId="2781407514" sldId="394"/>
            <ac:spMk id="3" creationId="{F5572795-EDB5-86AD-038B-EA68DCB77FC9}"/>
          </ac:spMkLst>
        </pc:spChg>
        <pc:spChg chg="mod">
          <ac:chgData name="Usuário Convidado" userId="S::urn:spo:anon#3dac8816a798dcc22c78f55b2092cfb42fe194a0fa0cbd69dff5d27d82514a55::" providerId="AD" clId="Web-{05DB1A61-F23A-BC0F-4EC6-B1BD8E311B16}" dt="2024-06-06T13:46:44.351" v="105" actId="20577"/>
          <ac:spMkLst>
            <pc:docMk/>
            <pc:sldMk cId="2781407514" sldId="394"/>
            <ac:spMk id="19" creationId="{F9CBD67B-F002-A9AB-D408-8B5BC51770F6}"/>
          </ac:spMkLst>
        </pc:spChg>
        <pc:spChg chg="add del mod">
          <ac:chgData name="Usuário Convidado" userId="S::urn:spo:anon#3dac8816a798dcc22c78f55b2092cfb42fe194a0fa0cbd69dff5d27d82514a55::" providerId="AD" clId="Web-{05DB1A61-F23A-BC0F-4EC6-B1BD8E311B16}" dt="2024-06-06T13:46:06.428" v="90"/>
          <ac:spMkLst>
            <pc:docMk/>
            <pc:sldMk cId="2781407514" sldId="394"/>
            <ac:spMk id="21" creationId="{4AC594BE-E3FD-E2B1-A048-46F09D54375E}"/>
          </ac:spMkLst>
        </pc:spChg>
        <pc:picChg chg="del">
          <ac:chgData name="Usuário Convidado" userId="S::urn:spo:anon#3dac8816a798dcc22c78f55b2092cfb42fe194a0fa0cbd69dff5d27d82514a55::" providerId="AD" clId="Web-{05DB1A61-F23A-BC0F-4EC6-B1BD8E311B16}" dt="2024-06-06T13:42:39.812" v="80"/>
          <ac:picMkLst>
            <pc:docMk/>
            <pc:sldMk cId="2781407514" sldId="394"/>
            <ac:picMk id="4" creationId="{6D4A87EB-3E5F-735C-E946-7EC70E126014}"/>
          </ac:picMkLst>
        </pc:picChg>
        <pc:picChg chg="add mod">
          <ac:chgData name="Usuário Convidado" userId="S::urn:spo:anon#3dac8816a798dcc22c78f55b2092cfb42fe194a0fa0cbd69dff5d27d82514a55::" providerId="AD" clId="Web-{05DB1A61-F23A-BC0F-4EC6-B1BD8E311B16}" dt="2024-06-06T13:46:18.835" v="94" actId="1076"/>
          <ac:picMkLst>
            <pc:docMk/>
            <pc:sldMk cId="2781407514" sldId="394"/>
            <ac:picMk id="6" creationId="{BDFCA5A2-6756-A89A-F326-B173A269F800}"/>
          </ac:picMkLst>
        </pc:picChg>
        <pc:picChg chg="add mod">
          <ac:chgData name="Usuário Convidado" userId="S::urn:spo:anon#3dac8816a798dcc22c78f55b2092cfb42fe194a0fa0cbd69dff5d27d82514a55::" providerId="AD" clId="Web-{05DB1A61-F23A-BC0F-4EC6-B1BD8E311B16}" dt="2024-06-06T13:46:23.397" v="96" actId="1076"/>
          <ac:picMkLst>
            <pc:docMk/>
            <pc:sldMk cId="2781407514" sldId="394"/>
            <ac:picMk id="15" creationId="{8F5C5D88-139C-0F38-13BE-08BAC5788493}"/>
          </ac:picMkLst>
        </pc:picChg>
      </pc:sldChg>
    </pc:docChg>
  </pc:docChgLst>
  <pc:docChgLst>
    <pc:chgData name="Usuário Convidado" userId="S::urn:spo:anon#d5a91d3caa6dc1c06eace1b95441b670ad383fad3907ebc87600af398d7b7ecf::" providerId="AD" clId="Web-{60FD4126-70BB-5E49-0757-829362CA2716}"/>
    <pc:docChg chg="modSld">
      <pc:chgData name="Usuário Convidado" userId="S::urn:spo:anon#d5a91d3caa6dc1c06eace1b95441b670ad383fad3907ebc87600af398d7b7ecf::" providerId="AD" clId="Web-{60FD4126-70BB-5E49-0757-829362CA2716}" dt="2024-04-25T16:26:59.809" v="61" actId="20577"/>
      <pc:docMkLst>
        <pc:docMk/>
      </pc:docMkLst>
      <pc:sldChg chg="modSp">
        <pc:chgData name="Usuário Convidado" userId="S::urn:spo:anon#d5a91d3caa6dc1c06eace1b95441b670ad383fad3907ebc87600af398d7b7ecf::" providerId="AD" clId="Web-{60FD4126-70BB-5E49-0757-829362CA2716}" dt="2024-04-25T16:11:17.216" v="22" actId="20577"/>
        <pc:sldMkLst>
          <pc:docMk/>
          <pc:sldMk cId="3989386493" sldId="263"/>
        </pc:sldMkLst>
        <pc:spChg chg="mod">
          <ac:chgData name="Usuário Convidado" userId="S::urn:spo:anon#d5a91d3caa6dc1c06eace1b95441b670ad383fad3907ebc87600af398d7b7ecf::" providerId="AD" clId="Web-{60FD4126-70BB-5E49-0757-829362CA2716}" dt="2024-04-25T16:11:03.199" v="10" actId="20577"/>
          <ac:spMkLst>
            <pc:docMk/>
            <pc:sldMk cId="3989386493" sldId="263"/>
            <ac:spMk id="3" creationId="{6B9F3CD0-EF2B-823C-877F-1830A8131B3B}"/>
          </ac:spMkLst>
        </pc:spChg>
        <pc:spChg chg="mod">
          <ac:chgData name="Usuário Convidado" userId="S::urn:spo:anon#d5a91d3caa6dc1c06eace1b95441b670ad383fad3907ebc87600af398d7b7ecf::" providerId="AD" clId="Web-{60FD4126-70BB-5E49-0757-829362CA2716}" dt="2024-04-25T16:11:17.216" v="22" actId="20577"/>
          <ac:spMkLst>
            <pc:docMk/>
            <pc:sldMk cId="3989386493" sldId="263"/>
            <ac:spMk id="21" creationId="{D47F8597-5DD8-FCCC-F14D-02AEA0880BA7}"/>
          </ac:spMkLst>
        </pc:spChg>
      </pc:sldChg>
      <pc:sldChg chg="modSp">
        <pc:chgData name="Usuário Convidado" userId="S::urn:spo:anon#d5a91d3caa6dc1c06eace1b95441b670ad383fad3907ebc87600af398d7b7ecf::" providerId="AD" clId="Web-{60FD4126-70BB-5E49-0757-829362CA2716}" dt="2024-04-25T16:13:11.333" v="60" actId="20577"/>
        <pc:sldMkLst>
          <pc:docMk/>
          <pc:sldMk cId="1779541481" sldId="265"/>
        </pc:sldMkLst>
        <pc:spChg chg="mod">
          <ac:chgData name="Usuário Convidado" userId="S::urn:spo:anon#d5a91d3caa6dc1c06eace1b95441b670ad383fad3907ebc87600af398d7b7ecf::" providerId="AD" clId="Web-{60FD4126-70BB-5E49-0757-829362CA2716}" dt="2024-04-25T16:12:49.019" v="49" actId="20577"/>
          <ac:spMkLst>
            <pc:docMk/>
            <pc:sldMk cId="1779541481" sldId="265"/>
            <ac:spMk id="3" creationId="{6B9F3CD0-EF2B-823C-877F-1830A8131B3B}"/>
          </ac:spMkLst>
        </pc:spChg>
        <pc:spChg chg="mod">
          <ac:chgData name="Usuário Convidado" userId="S::urn:spo:anon#d5a91d3caa6dc1c06eace1b95441b670ad383fad3907ebc87600af398d7b7ecf::" providerId="AD" clId="Web-{60FD4126-70BB-5E49-0757-829362CA2716}" dt="2024-04-25T16:13:11.333" v="60" actId="20577"/>
          <ac:spMkLst>
            <pc:docMk/>
            <pc:sldMk cId="1779541481" sldId="265"/>
            <ac:spMk id="20" creationId="{18A0BBDD-E9EC-FE65-829C-334A4087CBF3}"/>
          </ac:spMkLst>
        </pc:spChg>
      </pc:sldChg>
      <pc:sldChg chg="modSp">
        <pc:chgData name="Usuário Convidado" userId="S::urn:spo:anon#d5a91d3caa6dc1c06eace1b95441b670ad383fad3907ebc87600af398d7b7ecf::" providerId="AD" clId="Web-{60FD4126-70BB-5E49-0757-829362CA2716}" dt="2024-04-25T16:26:59.809" v="61" actId="20577"/>
        <pc:sldMkLst>
          <pc:docMk/>
          <pc:sldMk cId="1675200360" sldId="267"/>
        </pc:sldMkLst>
        <pc:spChg chg="mod">
          <ac:chgData name="Usuário Convidado" userId="S::urn:spo:anon#d5a91d3caa6dc1c06eace1b95441b670ad383fad3907ebc87600af398d7b7ecf::" providerId="AD" clId="Web-{60FD4126-70BB-5E49-0757-829362CA2716}" dt="2024-04-25T16:26:59.809" v="61" actId="20577"/>
          <ac:spMkLst>
            <pc:docMk/>
            <pc:sldMk cId="1675200360" sldId="267"/>
            <ac:spMk id="2" creationId="{8072C5C6-3621-8523-1886-3A195F0E6D5C}"/>
          </ac:spMkLst>
        </pc:spChg>
      </pc:sldChg>
      <pc:sldChg chg="modSp">
        <pc:chgData name="Usuário Convidado" userId="S::urn:spo:anon#d5a91d3caa6dc1c06eace1b95441b670ad383fad3907ebc87600af398d7b7ecf::" providerId="AD" clId="Web-{60FD4126-70BB-5E49-0757-829362CA2716}" dt="2024-04-25T16:11:28.404" v="25" actId="20577"/>
        <pc:sldMkLst>
          <pc:docMk/>
          <pc:sldMk cId="2274598347" sldId="269"/>
        </pc:sldMkLst>
        <pc:spChg chg="mod">
          <ac:chgData name="Usuário Convidado" userId="S::urn:spo:anon#d5a91d3caa6dc1c06eace1b95441b670ad383fad3907ebc87600af398d7b7ecf::" providerId="AD" clId="Web-{60FD4126-70BB-5E49-0757-829362CA2716}" dt="2024-04-25T16:11:28.404" v="25" actId="20577"/>
          <ac:spMkLst>
            <pc:docMk/>
            <pc:sldMk cId="2274598347" sldId="269"/>
            <ac:spMk id="3" creationId="{F5572795-EDB5-86AD-038B-EA68DCB77FC9}"/>
          </ac:spMkLst>
        </pc:spChg>
      </pc:sldChg>
    </pc:docChg>
  </pc:docChgLst>
  <pc:docChgLst>
    <pc:chgData name="Thaís Muraro" userId="S::thais.m@ufsc.br::3de24667-61e0-4550-8eae-ccae395951f7" providerId="AD" clId="Web-{6370800E-1039-5184-A016-7CDDC04E1BCC}"/>
    <pc:docChg chg="modSld">
      <pc:chgData name="Thaís Muraro" userId="S::thais.m@ufsc.br::3de24667-61e0-4550-8eae-ccae395951f7" providerId="AD" clId="Web-{6370800E-1039-5184-A016-7CDDC04E1BCC}" dt="2024-06-17T13:18:43.281" v="89"/>
      <pc:docMkLst>
        <pc:docMk/>
      </pc:docMkLst>
      <pc:sldChg chg="addSp delSp modSp mod setBg">
        <pc:chgData name="Thaís Muraro" userId="S::thais.m@ufsc.br::3de24667-61e0-4550-8eae-ccae395951f7" providerId="AD" clId="Web-{6370800E-1039-5184-A016-7CDDC04E1BCC}" dt="2024-06-17T13:18:09.218" v="75"/>
        <pc:sldMkLst>
          <pc:docMk/>
          <pc:sldMk cId="3522963981" sldId="257"/>
        </pc:sldMkLst>
        <pc:spChg chg="add del">
          <ac:chgData name="Thaís Muraro" userId="S::thais.m@ufsc.br::3de24667-61e0-4550-8eae-ccae395951f7" providerId="AD" clId="Web-{6370800E-1039-5184-A016-7CDDC04E1BCC}" dt="2024-06-17T13:14:40.101" v="43"/>
          <ac:spMkLst>
            <pc:docMk/>
            <pc:sldMk cId="3522963981" sldId="257"/>
            <ac:spMk id="2" creationId="{EE0ACB7F-3814-9240-305C-5D0215A6B8C4}"/>
          </ac:spMkLst>
        </pc:spChg>
        <pc:spChg chg="add del">
          <ac:chgData name="Thaís Muraro" userId="S::thais.m@ufsc.br::3de24667-61e0-4550-8eae-ccae395951f7" providerId="AD" clId="Web-{6370800E-1039-5184-A016-7CDDC04E1BCC}" dt="2024-06-17T13:14:40.101" v="44"/>
          <ac:spMkLst>
            <pc:docMk/>
            <pc:sldMk cId="3522963981" sldId="257"/>
            <ac:spMk id="3" creationId="{6B9F3CD0-EF2B-823C-877F-1830A8131B3B}"/>
          </ac:spMkLst>
        </pc:spChg>
        <pc:spChg chg="add del">
          <ac:chgData name="Thaís Muraro" userId="S::thais.m@ufsc.br::3de24667-61e0-4550-8eae-ccae395951f7" providerId="AD" clId="Web-{6370800E-1039-5184-A016-7CDDC04E1BCC}" dt="2024-06-17T13:14:40.101" v="45"/>
          <ac:spMkLst>
            <pc:docMk/>
            <pc:sldMk cId="3522963981" sldId="257"/>
            <ac:spMk id="16" creationId="{95F1B206-7E25-F493-F05E-9CFC1D6990DA}"/>
          </ac:spMkLst>
        </pc:spChg>
        <pc:spChg chg="add del">
          <ac:chgData name="Thaís Muraro" userId="S::thais.m@ufsc.br::3de24667-61e0-4550-8eae-ccae395951f7" providerId="AD" clId="Web-{6370800E-1039-5184-A016-7CDDC04E1BCC}" dt="2024-06-17T13:14:40.101" v="47"/>
          <ac:spMkLst>
            <pc:docMk/>
            <pc:sldMk cId="3522963981" sldId="257"/>
            <ac:spMk id="17" creationId="{B68EB598-9BAE-08E1-4BF1-E4B3345B640A}"/>
          </ac:spMkLst>
        </pc:spChg>
        <pc:spChg chg="add del">
          <ac:chgData name="Thaís Muraro" userId="S::thais.m@ufsc.br::3de24667-61e0-4550-8eae-ccae395951f7" providerId="AD" clId="Web-{6370800E-1039-5184-A016-7CDDC04E1BCC}" dt="2024-06-17T13:14:40.101" v="46"/>
          <ac:spMkLst>
            <pc:docMk/>
            <pc:sldMk cId="3522963981" sldId="257"/>
            <ac:spMk id="19" creationId="{27FC9E3E-F485-DE13-67CC-23B134865A98}"/>
          </ac:spMkLst>
        </pc:spChg>
        <pc:spChg chg="add del mod">
          <ac:chgData name="Thaís Muraro" userId="S::thais.m@ufsc.br::3de24667-61e0-4550-8eae-ccae395951f7" providerId="AD" clId="Web-{6370800E-1039-5184-A016-7CDDC04E1BCC}" dt="2024-06-17T13:14:40.101" v="44"/>
          <ac:spMkLst>
            <pc:docMk/>
            <pc:sldMk cId="3522963981" sldId="257"/>
            <ac:spMk id="24" creationId="{1D243A3E-0836-7F5D-7BB9-268D3E2CAC83}"/>
          </ac:spMkLst>
        </pc:spChg>
        <pc:spChg chg="add del">
          <ac:chgData name="Thaís Muraro" userId="S::thais.m@ufsc.br::3de24667-61e0-4550-8eae-ccae395951f7" providerId="AD" clId="Web-{6370800E-1039-5184-A016-7CDDC04E1BCC}" dt="2024-06-17T13:14:36.351" v="41"/>
          <ac:spMkLst>
            <pc:docMk/>
            <pc:sldMk cId="3522963981" sldId="257"/>
            <ac:spMk id="37" creationId="{1CEB722E-D062-D616-B593-143AAFCA3EC5}"/>
          </ac:spMkLst>
        </pc:spChg>
        <pc:spChg chg="add del mod">
          <ac:chgData name="Thaís Muraro" userId="S::thais.m@ufsc.br::3de24667-61e0-4550-8eae-ccae395951f7" providerId="AD" clId="Web-{6370800E-1039-5184-A016-7CDDC04E1BCC}" dt="2024-06-17T13:14:40.101" v="43"/>
          <ac:spMkLst>
            <pc:docMk/>
            <pc:sldMk cId="3522963981" sldId="257"/>
            <ac:spMk id="39" creationId="{AE9749F4-090D-00F1-0918-E14673FDF63E}"/>
          </ac:spMkLst>
        </pc:spChg>
        <pc:grpChg chg="del">
          <ac:chgData name="Thaís Muraro" userId="S::thais.m@ufsc.br::3de24667-61e0-4550-8eae-ccae395951f7" providerId="AD" clId="Web-{6370800E-1039-5184-A016-7CDDC04E1BCC}" dt="2024-06-17T13:17:50.998" v="74"/>
          <ac:grpSpMkLst>
            <pc:docMk/>
            <pc:sldMk cId="3522963981" sldId="257"/>
            <ac:grpSpMk id="14" creationId="{F0058D3B-87BD-7475-6B66-A5BB5955E072}"/>
          </ac:grpSpMkLst>
        </pc:grpChg>
        <pc:grpChg chg="del">
          <ac:chgData name="Thaís Muraro" userId="S::thais.m@ufsc.br::3de24667-61e0-4550-8eae-ccae395951f7" providerId="AD" clId="Web-{6370800E-1039-5184-A016-7CDDC04E1BCC}" dt="2024-06-17T13:17:39.435" v="69"/>
          <ac:grpSpMkLst>
            <pc:docMk/>
            <pc:sldMk cId="3522963981" sldId="257"/>
            <ac:grpSpMk id="15" creationId="{7E1585B0-305E-C16B-2A4C-3D00C3AFC14A}"/>
          </ac:grpSpMkLst>
        </pc:grpChg>
        <pc:picChg chg="del">
          <ac:chgData name="Thaís Muraro" userId="S::thais.m@ufsc.br::3de24667-61e0-4550-8eae-ccae395951f7" providerId="AD" clId="Web-{6370800E-1039-5184-A016-7CDDC04E1BCC}" dt="2024-06-17T13:17:42.701" v="71"/>
          <ac:picMkLst>
            <pc:docMk/>
            <pc:sldMk cId="3522963981" sldId="257"/>
            <ac:picMk id="23" creationId="{FF3F3324-5AB8-79CA-0308-6C05A81082A8}"/>
          </ac:picMkLst>
        </pc:picChg>
        <pc:picChg chg="del">
          <ac:chgData name="Thaís Muraro" userId="S::thais.m@ufsc.br::3de24667-61e0-4550-8eae-ccae395951f7" providerId="AD" clId="Web-{6370800E-1039-5184-A016-7CDDC04E1BCC}" dt="2024-06-17T13:17:47.092" v="73"/>
          <ac:picMkLst>
            <pc:docMk/>
            <pc:sldMk cId="3522963981" sldId="257"/>
            <ac:picMk id="25" creationId="{618E9A72-9251-7CA9-7BE1-19D7D3D3ABE4}"/>
          </ac:picMkLst>
        </pc:picChg>
        <pc:picChg chg="del">
          <ac:chgData name="Thaís Muraro" userId="S::thais.m@ufsc.br::3de24667-61e0-4550-8eae-ccae395951f7" providerId="AD" clId="Web-{6370800E-1039-5184-A016-7CDDC04E1BCC}" dt="2024-06-17T13:17:40.482" v="70"/>
          <ac:picMkLst>
            <pc:docMk/>
            <pc:sldMk cId="3522963981" sldId="257"/>
            <ac:picMk id="40" creationId="{264B390C-EF94-F3F6-1FF3-617934101067}"/>
          </ac:picMkLst>
        </pc:picChg>
        <pc:cxnChg chg="add del">
          <ac:chgData name="Thaís Muraro" userId="S::thais.m@ufsc.br::3de24667-61e0-4550-8eae-ccae395951f7" providerId="AD" clId="Web-{6370800E-1039-5184-A016-7CDDC04E1BCC}" dt="2024-06-17T13:14:40.101" v="42"/>
          <ac:cxnSpMkLst>
            <pc:docMk/>
            <pc:sldMk cId="3522963981" sldId="257"/>
            <ac:cxnSpMk id="18" creationId="{E3C4E363-829E-5075-7C57-14277DDA2774}"/>
          </ac:cxnSpMkLst>
        </pc:cxnChg>
        <pc:cxnChg chg="del">
          <ac:chgData name="Thaís Muraro" userId="S::thais.m@ufsc.br::3de24667-61e0-4550-8eae-ccae395951f7" providerId="AD" clId="Web-{6370800E-1039-5184-A016-7CDDC04E1BCC}" dt="2024-06-17T13:17:45.514" v="72"/>
          <ac:cxnSpMkLst>
            <pc:docMk/>
            <pc:sldMk cId="3522963981" sldId="257"/>
            <ac:cxnSpMk id="20" creationId="{8364B321-D697-C2AF-FB7B-CD49818EC2FF}"/>
          </ac:cxnSpMkLst>
        </pc:cxnChg>
      </pc:sldChg>
      <pc:sldChg chg="addSp delSp modSp mod setBg">
        <pc:chgData name="Thaís Muraro" userId="S::thais.m@ufsc.br::3de24667-61e0-4550-8eae-ccae395951f7" providerId="AD" clId="Web-{6370800E-1039-5184-A016-7CDDC04E1BCC}" dt="2024-06-17T13:18:43.281" v="89"/>
        <pc:sldMkLst>
          <pc:docMk/>
          <pc:sldMk cId="654991431" sldId="339"/>
        </pc:sldMkLst>
        <pc:spChg chg="add del">
          <ac:chgData name="Thaís Muraro" userId="S::thais.m@ufsc.br::3de24667-61e0-4550-8eae-ccae395951f7" providerId="AD" clId="Web-{6370800E-1039-5184-A016-7CDDC04E1BCC}" dt="2024-06-17T13:14:14.522" v="30"/>
          <ac:spMkLst>
            <pc:docMk/>
            <pc:sldMk cId="654991431" sldId="339"/>
            <ac:spMk id="2" creationId="{8072C5C6-3621-8523-1886-3A195F0E6D5C}"/>
          </ac:spMkLst>
        </pc:spChg>
        <pc:spChg chg="add del">
          <ac:chgData name="Thaís Muraro" userId="S::thais.m@ufsc.br::3de24667-61e0-4550-8eae-ccae395951f7" providerId="AD" clId="Web-{6370800E-1039-5184-A016-7CDDC04E1BCC}" dt="2024-06-17T13:14:12.069" v="29"/>
          <ac:spMkLst>
            <pc:docMk/>
            <pc:sldMk cId="654991431" sldId="339"/>
            <ac:spMk id="3" creationId="{F5572795-EDB5-86AD-038B-EA68DCB77FC9}"/>
          </ac:spMkLst>
        </pc:spChg>
        <pc:spChg chg="add del mod">
          <ac:chgData name="Thaís Muraro" userId="S::thais.m@ufsc.br::3de24667-61e0-4550-8eae-ccae395951f7" providerId="AD" clId="Web-{6370800E-1039-5184-A016-7CDDC04E1BCC}" dt="2024-06-17T13:14:14.522" v="30"/>
          <ac:spMkLst>
            <pc:docMk/>
            <pc:sldMk cId="654991431" sldId="339"/>
            <ac:spMk id="6" creationId="{4A86BC0E-996A-C2D1-4217-8B5CFD810441}"/>
          </ac:spMkLst>
        </pc:spChg>
        <pc:spChg chg="del">
          <ac:chgData name="Thaís Muraro" userId="S::thais.m@ufsc.br::3de24667-61e0-4550-8eae-ccae395951f7" providerId="AD" clId="Web-{6370800E-1039-5184-A016-7CDDC04E1BCC}" dt="2024-06-17T13:18:17.905" v="83"/>
          <ac:spMkLst>
            <pc:docMk/>
            <pc:sldMk cId="654991431" sldId="339"/>
            <ac:spMk id="7" creationId="{75E1E2F8-3BD2-B0F2-22D7-F9DB74F1B269}"/>
          </ac:spMkLst>
        </pc:spChg>
        <pc:spChg chg="del">
          <ac:chgData name="Thaís Muraro" userId="S::thais.m@ufsc.br::3de24667-61e0-4550-8eae-ccae395951f7" providerId="AD" clId="Web-{6370800E-1039-5184-A016-7CDDC04E1BCC}" dt="2024-06-17T13:18:17.905" v="81"/>
          <ac:spMkLst>
            <pc:docMk/>
            <pc:sldMk cId="654991431" sldId="339"/>
            <ac:spMk id="9" creationId="{9238D6D0-A4B1-40BD-99AD-FA543C132C0F}"/>
          </ac:spMkLst>
        </pc:spChg>
        <pc:spChg chg="del">
          <ac:chgData name="Thaís Muraro" userId="S::thais.m@ufsc.br::3de24667-61e0-4550-8eae-ccae395951f7" providerId="AD" clId="Web-{6370800E-1039-5184-A016-7CDDC04E1BCC}" dt="2024-06-17T13:18:17.905" v="80"/>
          <ac:spMkLst>
            <pc:docMk/>
            <pc:sldMk cId="654991431" sldId="339"/>
            <ac:spMk id="10" creationId="{B1785B29-04D4-24D0-CB24-66278E352C7D}"/>
          </ac:spMkLst>
        </pc:spChg>
        <pc:spChg chg="del">
          <ac:chgData name="Thaís Muraro" userId="S::thais.m@ufsc.br::3de24667-61e0-4550-8eae-ccae395951f7" providerId="AD" clId="Web-{6370800E-1039-5184-A016-7CDDC04E1BCC}" dt="2024-06-17T13:18:17.905" v="79"/>
          <ac:spMkLst>
            <pc:docMk/>
            <pc:sldMk cId="654991431" sldId="339"/>
            <ac:spMk id="11" creationId="{4BD8D1A5-325B-F038-1B9B-9F1029A12BB0}"/>
          </ac:spMkLst>
        </pc:spChg>
        <pc:spChg chg="del">
          <ac:chgData name="Thaís Muraro" userId="S::thais.m@ufsc.br::3de24667-61e0-4550-8eae-ccae395951f7" providerId="AD" clId="Web-{6370800E-1039-5184-A016-7CDDC04E1BCC}" dt="2024-06-17T13:18:17.905" v="78"/>
          <ac:spMkLst>
            <pc:docMk/>
            <pc:sldMk cId="654991431" sldId="339"/>
            <ac:spMk id="12" creationId="{580E6049-112A-1A03-1647-9B00D1E3BE5D}"/>
          </ac:spMkLst>
        </pc:spChg>
        <pc:spChg chg="del">
          <ac:chgData name="Thaís Muraro" userId="S::thais.m@ufsc.br::3de24667-61e0-4550-8eae-ccae395951f7" providerId="AD" clId="Web-{6370800E-1039-5184-A016-7CDDC04E1BCC}" dt="2024-06-17T13:18:19.843" v="84"/>
          <ac:spMkLst>
            <pc:docMk/>
            <pc:sldMk cId="654991431" sldId="339"/>
            <ac:spMk id="13" creationId="{B0073745-3DBB-0B4E-8F7E-D150086A0526}"/>
          </ac:spMkLst>
        </pc:spChg>
        <pc:spChg chg="del">
          <ac:chgData name="Thaís Muraro" userId="S::thais.m@ufsc.br::3de24667-61e0-4550-8eae-ccae395951f7" providerId="AD" clId="Web-{6370800E-1039-5184-A016-7CDDC04E1BCC}" dt="2024-06-17T13:18:17.905" v="77"/>
          <ac:spMkLst>
            <pc:docMk/>
            <pc:sldMk cId="654991431" sldId="339"/>
            <ac:spMk id="14" creationId="{87D49A6A-6185-0326-6807-9D7A6825C8BF}"/>
          </ac:spMkLst>
        </pc:spChg>
        <pc:spChg chg="add del mod">
          <ac:chgData name="Thaís Muraro" userId="S::thais.m@ufsc.br::3de24667-61e0-4550-8eae-ccae395951f7" providerId="AD" clId="Web-{6370800E-1039-5184-A016-7CDDC04E1BCC}" dt="2024-06-17T13:14:12.069" v="29"/>
          <ac:spMkLst>
            <pc:docMk/>
            <pc:sldMk cId="654991431" sldId="339"/>
            <ac:spMk id="16" creationId="{5FAF901E-E45B-1FD1-F478-2D0D94CF8DDE}"/>
          </ac:spMkLst>
        </pc:spChg>
        <pc:spChg chg="del">
          <ac:chgData name="Thaís Muraro" userId="S::thais.m@ufsc.br::3de24667-61e0-4550-8eae-ccae395951f7" providerId="AD" clId="Web-{6370800E-1039-5184-A016-7CDDC04E1BCC}" dt="2024-06-17T13:18:17.905" v="76"/>
          <ac:spMkLst>
            <pc:docMk/>
            <pc:sldMk cId="654991431" sldId="339"/>
            <ac:spMk id="18" creationId="{59B044C2-3B99-2A2E-E4BB-295F4A3F9123}"/>
          </ac:spMkLst>
        </pc:spChg>
        <pc:spChg chg="add del">
          <ac:chgData name="Thaís Muraro" userId="S::thais.m@ufsc.br::3de24667-61e0-4550-8eae-ccae395951f7" providerId="AD" clId="Web-{6370800E-1039-5184-A016-7CDDC04E1BCC}" dt="2024-06-17T13:13:46.100" v="26"/>
          <ac:spMkLst>
            <pc:docMk/>
            <pc:sldMk cId="654991431" sldId="339"/>
            <ac:spMk id="19" creationId="{D707B6D9-E58D-4981-B91B-DA9116C43E9F}"/>
          </ac:spMkLst>
        </pc:spChg>
        <pc:spChg chg="add del">
          <ac:chgData name="Thaís Muraro" userId="S::thais.m@ufsc.br::3de24667-61e0-4550-8eae-ccae395951f7" providerId="AD" clId="Web-{6370800E-1039-5184-A016-7CDDC04E1BCC}" dt="2024-06-17T13:13:43.803" v="25"/>
          <ac:spMkLst>
            <pc:docMk/>
            <pc:sldMk cId="654991431" sldId="339"/>
            <ac:spMk id="21" creationId="{D6C98EF3-87AA-470C-9976-F5FA9621C838}"/>
          </ac:spMkLst>
        </pc:spChg>
        <pc:picChg chg="del">
          <ac:chgData name="Thaís Muraro" userId="S::thais.m@ufsc.br::3de24667-61e0-4550-8eae-ccae395951f7" providerId="AD" clId="Web-{6370800E-1039-5184-A016-7CDDC04E1BCC}" dt="2024-06-17T13:18:22.109" v="86"/>
          <ac:picMkLst>
            <pc:docMk/>
            <pc:sldMk cId="654991431" sldId="339"/>
            <ac:picMk id="5" creationId="{2960F17F-42B5-20AB-627A-9F82AB2BF5DA}"/>
          </ac:picMkLst>
        </pc:picChg>
        <pc:picChg chg="del">
          <ac:chgData name="Thaís Muraro" userId="S::thais.m@ufsc.br::3de24667-61e0-4550-8eae-ccae395951f7" providerId="AD" clId="Web-{6370800E-1039-5184-A016-7CDDC04E1BCC}" dt="2024-06-17T13:18:20.984" v="85"/>
          <ac:picMkLst>
            <pc:docMk/>
            <pc:sldMk cId="654991431" sldId="339"/>
            <ac:picMk id="23" creationId="{6DFC55F6-B561-0704-F089-BE33776B2EAF}"/>
          </ac:picMkLst>
        </pc:picChg>
        <pc:picChg chg="del">
          <ac:chgData name="Thaís Muraro" userId="S::thais.m@ufsc.br::3de24667-61e0-4550-8eae-ccae395951f7" providerId="AD" clId="Web-{6370800E-1039-5184-A016-7CDDC04E1BCC}" dt="2024-06-17T13:18:23.249" v="87"/>
          <ac:picMkLst>
            <pc:docMk/>
            <pc:sldMk cId="654991431" sldId="339"/>
            <ac:picMk id="25" creationId="{8B6BAC2D-80AD-8330-42A8-CD5B5AAAE1EA}"/>
          </ac:picMkLst>
        </pc:picChg>
        <pc:cxnChg chg="del">
          <ac:chgData name="Thaís Muraro" userId="S::thais.m@ufsc.br::3de24667-61e0-4550-8eae-ccae395951f7" providerId="AD" clId="Web-{6370800E-1039-5184-A016-7CDDC04E1BCC}" dt="2024-06-17T13:18:17.905" v="82"/>
          <ac:cxnSpMkLst>
            <pc:docMk/>
            <pc:sldMk cId="654991431" sldId="339"/>
            <ac:cxnSpMk id="8" creationId="{5A2E6D0C-ED06-1CCC-23D2-220FD3F812B3}"/>
          </ac:cxnSpMkLst>
        </pc:cxnChg>
        <pc:cxnChg chg="add del">
          <ac:chgData name="Thaís Muraro" userId="S::thais.m@ufsc.br::3de24667-61e0-4550-8eae-ccae395951f7" providerId="AD" clId="Web-{6370800E-1039-5184-A016-7CDDC04E1BCC}" dt="2024-06-17T13:13:41.381" v="24"/>
          <ac:cxnSpMkLst>
            <pc:docMk/>
            <pc:sldMk cId="654991431" sldId="339"/>
            <ac:cxnSpMk id="20" creationId="{D14DABDF-A42F-8194-F169-A24FFAF48CA2}"/>
          </ac:cxnSpMkLst>
        </pc:cxnChg>
        <pc:cxnChg chg="del">
          <ac:chgData name="Thaís Muraro" userId="S::thais.m@ufsc.br::3de24667-61e0-4550-8eae-ccae395951f7" providerId="AD" clId="Web-{6370800E-1039-5184-A016-7CDDC04E1BCC}" dt="2024-06-17T13:18:24.468" v="88"/>
          <ac:cxnSpMkLst>
            <pc:docMk/>
            <pc:sldMk cId="654991431" sldId="339"/>
            <ac:cxnSpMk id="27" creationId="{C1EA4069-B385-8136-A862-6F636B2F24B7}"/>
          </ac:cxnSpMkLst>
        </pc:cxnChg>
      </pc:sldChg>
      <pc:sldChg chg="addSp delSp modSp mod setBg">
        <pc:chgData name="Thaís Muraro" userId="S::thais.m@ufsc.br::3de24667-61e0-4550-8eae-ccae395951f7" providerId="AD" clId="Web-{6370800E-1039-5184-A016-7CDDC04E1BCC}" dt="2024-06-17T13:16:53.449" v="68"/>
        <pc:sldMkLst>
          <pc:docMk/>
          <pc:sldMk cId="3895688110" sldId="370"/>
        </pc:sldMkLst>
        <pc:spChg chg="add del mod">
          <ac:chgData name="Thaís Muraro" userId="S::thais.m@ufsc.br::3de24667-61e0-4550-8eae-ccae395951f7" providerId="AD" clId="Web-{6370800E-1039-5184-A016-7CDDC04E1BCC}" dt="2024-06-17T13:15:19.542" v="60" actId="20577"/>
          <ac:spMkLst>
            <pc:docMk/>
            <pc:sldMk cId="3895688110" sldId="370"/>
            <ac:spMk id="2" creationId="{EE0ACB7F-3814-9240-305C-5D0215A6B8C4}"/>
          </ac:spMkLst>
        </pc:spChg>
        <pc:spChg chg="add del">
          <ac:chgData name="Thaís Muraro" userId="S::thais.m@ufsc.br::3de24667-61e0-4550-8eae-ccae395951f7" providerId="AD" clId="Web-{6370800E-1039-5184-A016-7CDDC04E1BCC}" dt="2024-06-17T13:14:27.538" v="37"/>
          <ac:spMkLst>
            <pc:docMk/>
            <pc:sldMk cId="3895688110" sldId="370"/>
            <ac:spMk id="3" creationId="{6B9F3CD0-EF2B-823C-877F-1830A8131B3B}"/>
          </ac:spMkLst>
        </pc:spChg>
        <pc:spChg chg="add del">
          <ac:chgData name="Thaís Muraro" userId="S::thais.m@ufsc.br::3de24667-61e0-4550-8eae-ccae395951f7" providerId="AD" clId="Web-{6370800E-1039-5184-A016-7CDDC04E1BCC}" dt="2024-06-17T13:14:25.195" v="34"/>
          <ac:spMkLst>
            <pc:docMk/>
            <pc:sldMk cId="3895688110" sldId="370"/>
            <ac:spMk id="16" creationId="{D1A8C738-13C5-7FDA-607F-1AFDB15E6D48}"/>
          </ac:spMkLst>
        </pc:spChg>
        <pc:spChg chg="add del mod">
          <ac:chgData name="Thaís Muraro" userId="S::thais.m@ufsc.br::3de24667-61e0-4550-8eae-ccae395951f7" providerId="AD" clId="Web-{6370800E-1039-5184-A016-7CDDC04E1BCC}" dt="2024-06-17T13:14:27.538" v="37"/>
          <ac:spMkLst>
            <pc:docMk/>
            <pc:sldMk cId="3895688110" sldId="370"/>
            <ac:spMk id="17" creationId="{35FB9B12-EDDE-59A8-712D-D1C79C0DAC73}"/>
          </ac:spMkLst>
        </pc:spChg>
        <pc:spChg chg="add del">
          <ac:chgData name="Thaís Muraro" userId="S::thais.m@ufsc.br::3de24667-61e0-4550-8eae-ccae395951f7" providerId="AD" clId="Web-{6370800E-1039-5184-A016-7CDDC04E1BCC}" dt="2024-06-17T13:14:27.538" v="38"/>
          <ac:spMkLst>
            <pc:docMk/>
            <pc:sldMk cId="3895688110" sldId="370"/>
            <ac:spMk id="20" creationId="{B5C892F5-BF54-2138-FE00-6D0147E35852}"/>
          </ac:spMkLst>
        </pc:spChg>
        <pc:spChg chg="add del">
          <ac:chgData name="Thaís Muraro" userId="S::thais.m@ufsc.br::3de24667-61e0-4550-8eae-ccae395951f7" providerId="AD" clId="Web-{6370800E-1039-5184-A016-7CDDC04E1BCC}" dt="2024-06-17T13:14:22.913" v="33"/>
          <ac:spMkLst>
            <pc:docMk/>
            <pc:sldMk cId="3895688110" sldId="370"/>
            <ac:spMk id="23" creationId="{45AA4DB8-9498-4A18-9036-BE9FE6573FF6}"/>
          </ac:spMkLst>
        </pc:spChg>
        <pc:spChg chg="add del mod">
          <ac:chgData name="Thaís Muraro" userId="S::thais.m@ufsc.br::3de24667-61e0-4550-8eae-ccae395951f7" providerId="AD" clId="Web-{6370800E-1039-5184-A016-7CDDC04E1BCC}" dt="2024-06-17T13:14:27.538" v="36"/>
          <ac:spMkLst>
            <pc:docMk/>
            <pc:sldMk cId="3895688110" sldId="370"/>
            <ac:spMk id="24" creationId="{9329E022-A1A2-5453-0C4D-89044A6320EC}"/>
          </ac:spMkLst>
        </pc:spChg>
        <pc:grpChg chg="del">
          <ac:chgData name="Thaís Muraro" userId="S::thais.m@ufsc.br::3de24667-61e0-4550-8eae-ccae395951f7" providerId="AD" clId="Web-{6370800E-1039-5184-A016-7CDDC04E1BCC}" dt="2024-06-17T13:15:25.368" v="61"/>
          <ac:grpSpMkLst>
            <pc:docMk/>
            <pc:sldMk cId="3895688110" sldId="370"/>
            <ac:grpSpMk id="15" creationId="{7E1585B0-305E-C16B-2A4C-3D00C3AFC14A}"/>
          </ac:grpSpMkLst>
        </pc:grpChg>
        <pc:picChg chg="del">
          <ac:chgData name="Thaís Muraro" userId="S::thais.m@ufsc.br::3de24667-61e0-4550-8eae-ccae395951f7" providerId="AD" clId="Web-{6370800E-1039-5184-A016-7CDDC04E1BCC}" dt="2024-06-17T13:15:28.103" v="63"/>
          <ac:picMkLst>
            <pc:docMk/>
            <pc:sldMk cId="3895688110" sldId="370"/>
            <ac:picMk id="26" creationId="{2A3C704E-32F4-658E-435E-868AE5078D76}"/>
          </ac:picMkLst>
        </pc:picChg>
        <pc:picChg chg="del">
          <ac:chgData name="Thaís Muraro" userId="S::thais.m@ufsc.br::3de24667-61e0-4550-8eae-ccae395951f7" providerId="AD" clId="Web-{6370800E-1039-5184-A016-7CDDC04E1BCC}" dt="2024-06-17T13:15:30.165" v="65"/>
          <ac:picMkLst>
            <pc:docMk/>
            <pc:sldMk cId="3895688110" sldId="370"/>
            <ac:picMk id="28" creationId="{DAA8F235-684D-8712-5948-8FF2842A270C}"/>
          </ac:picMkLst>
        </pc:picChg>
        <pc:picChg chg="del">
          <ac:chgData name="Thaís Muraro" userId="S::thais.m@ufsc.br::3de24667-61e0-4550-8eae-ccae395951f7" providerId="AD" clId="Web-{6370800E-1039-5184-A016-7CDDC04E1BCC}" dt="2024-06-17T13:15:27.119" v="62"/>
          <ac:picMkLst>
            <pc:docMk/>
            <pc:sldMk cId="3895688110" sldId="370"/>
            <ac:picMk id="41" creationId="{9A02C5A2-9F3F-9368-5EDC-DE9CAC7C0B0C}"/>
          </ac:picMkLst>
        </pc:picChg>
        <pc:cxnChg chg="add del">
          <ac:chgData name="Thaís Muraro" userId="S::thais.m@ufsc.br::3de24667-61e0-4550-8eae-ccae395951f7" providerId="AD" clId="Web-{6370800E-1039-5184-A016-7CDDC04E1BCC}" dt="2024-06-17T13:14:27.538" v="35"/>
          <ac:cxnSpMkLst>
            <pc:docMk/>
            <pc:sldMk cId="3895688110" sldId="370"/>
            <ac:cxnSpMk id="18" creationId="{E3C4E363-829E-5075-7C57-14277DDA2774}"/>
          </ac:cxnSpMkLst>
        </pc:cxnChg>
        <pc:cxnChg chg="del">
          <ac:chgData name="Thaís Muraro" userId="S::thais.m@ufsc.br::3de24667-61e0-4550-8eae-ccae395951f7" providerId="AD" clId="Web-{6370800E-1039-5184-A016-7CDDC04E1BCC}" dt="2024-06-17T13:15:29.025" v="64"/>
          <ac:cxnSpMkLst>
            <pc:docMk/>
            <pc:sldMk cId="3895688110" sldId="370"/>
            <ac:cxnSpMk id="19" creationId="{90B59F80-8F24-788C-9CDB-BD557A71D315}"/>
          </ac:cxnSpMkLst>
        </pc:cxnChg>
      </pc:sldChg>
    </pc:docChg>
  </pc:docChgLst>
  <pc:docChgLst>
    <pc:chgData name="Thaís Muraro" userId="S::thais.m@ufsc.br::3de24667-61e0-4550-8eae-ccae395951f7" providerId="AD" clId="Web-{10CDAA4B-4CFC-5B39-78F3-1BA932399105}"/>
    <pc:docChg chg="modSld">
      <pc:chgData name="Thaís Muraro" userId="S::thais.m@ufsc.br::3de24667-61e0-4550-8eae-ccae395951f7" providerId="AD" clId="Web-{10CDAA4B-4CFC-5B39-78F3-1BA932399105}" dt="2024-05-22T15:18:00.567" v="36" actId="20577"/>
      <pc:docMkLst>
        <pc:docMk/>
      </pc:docMkLst>
      <pc:sldChg chg="modSp">
        <pc:chgData name="Thaís Muraro" userId="S::thais.m@ufsc.br::3de24667-61e0-4550-8eae-ccae395951f7" providerId="AD" clId="Web-{10CDAA4B-4CFC-5B39-78F3-1BA932399105}" dt="2024-05-22T15:16:49.640" v="12" actId="20577"/>
        <pc:sldMkLst>
          <pc:docMk/>
          <pc:sldMk cId="3522963981" sldId="257"/>
        </pc:sldMkLst>
        <pc:spChg chg="mod">
          <ac:chgData name="Thaís Muraro" userId="S::thais.m@ufsc.br::3de24667-61e0-4550-8eae-ccae395951f7" providerId="AD" clId="Web-{10CDAA4B-4CFC-5B39-78F3-1BA932399105}" dt="2024-05-22T15:16:32.139" v="11" actId="20577"/>
          <ac:spMkLst>
            <pc:docMk/>
            <pc:sldMk cId="3522963981" sldId="257"/>
            <ac:spMk id="16" creationId="{95F1B206-7E25-F493-F05E-9CFC1D6990DA}"/>
          </ac:spMkLst>
        </pc:spChg>
        <pc:spChg chg="mod">
          <ac:chgData name="Thaís Muraro" userId="S::thais.m@ufsc.br::3de24667-61e0-4550-8eae-ccae395951f7" providerId="AD" clId="Web-{10CDAA4B-4CFC-5B39-78F3-1BA932399105}" dt="2024-05-22T15:16:49.640" v="12" actId="20577"/>
          <ac:spMkLst>
            <pc:docMk/>
            <pc:sldMk cId="3522963981" sldId="257"/>
            <ac:spMk id="37" creationId="{1CEB722E-D062-D616-B593-143AAFCA3EC5}"/>
          </ac:spMkLst>
        </pc:spChg>
      </pc:sldChg>
      <pc:sldChg chg="modSp">
        <pc:chgData name="Thaís Muraro" userId="S::thais.m@ufsc.br::3de24667-61e0-4550-8eae-ccae395951f7" providerId="AD" clId="Web-{10CDAA4B-4CFC-5B39-78F3-1BA932399105}" dt="2024-05-22T15:18:00.567" v="36" actId="20577"/>
        <pc:sldMkLst>
          <pc:docMk/>
          <pc:sldMk cId="3989386493" sldId="263"/>
        </pc:sldMkLst>
        <pc:spChg chg="mod">
          <ac:chgData name="Thaís Muraro" userId="S::thais.m@ufsc.br::3de24667-61e0-4550-8eae-ccae395951f7" providerId="AD" clId="Web-{10CDAA4B-4CFC-5B39-78F3-1BA932399105}" dt="2024-05-22T15:18:00.567" v="36" actId="20577"/>
          <ac:spMkLst>
            <pc:docMk/>
            <pc:sldMk cId="3989386493" sldId="263"/>
            <ac:spMk id="17" creationId="{1E7E2C21-BC2C-3498-57FD-EA475DE0BB2A}"/>
          </ac:spMkLst>
        </pc:spChg>
      </pc:sldChg>
      <pc:sldChg chg="modSp">
        <pc:chgData name="Thaís Muraro" userId="S::thais.m@ufsc.br::3de24667-61e0-4550-8eae-ccae395951f7" providerId="AD" clId="Web-{10CDAA4B-4CFC-5B39-78F3-1BA932399105}" dt="2024-05-22T15:16:55.813" v="15" actId="20577"/>
        <pc:sldMkLst>
          <pc:docMk/>
          <pc:sldMk cId="1703250424" sldId="264"/>
        </pc:sldMkLst>
        <pc:spChg chg="mod">
          <ac:chgData name="Thaís Muraro" userId="S::thais.m@ufsc.br::3de24667-61e0-4550-8eae-ccae395951f7" providerId="AD" clId="Web-{10CDAA4B-4CFC-5B39-78F3-1BA932399105}" dt="2024-05-22T15:16:55.813" v="15" actId="20577"/>
          <ac:spMkLst>
            <pc:docMk/>
            <pc:sldMk cId="1703250424" sldId="264"/>
            <ac:spMk id="15" creationId="{23741D07-A4C5-062B-4E08-7B7A947A3184}"/>
          </ac:spMkLst>
        </pc:spChg>
      </pc:sldChg>
      <pc:sldChg chg="modSp">
        <pc:chgData name="Thaís Muraro" userId="S::thais.m@ufsc.br::3de24667-61e0-4550-8eae-ccae395951f7" providerId="AD" clId="Web-{10CDAA4B-4CFC-5B39-78F3-1BA932399105}" dt="2024-05-22T15:17:47.503" v="34" actId="20577"/>
        <pc:sldMkLst>
          <pc:docMk/>
          <pc:sldMk cId="1779541481" sldId="265"/>
        </pc:sldMkLst>
        <pc:spChg chg="mod">
          <ac:chgData name="Thaís Muraro" userId="S::thais.m@ufsc.br::3de24667-61e0-4550-8eae-ccae395951f7" providerId="AD" clId="Web-{10CDAA4B-4CFC-5B39-78F3-1BA932399105}" dt="2024-05-22T15:17:47.503" v="34" actId="20577"/>
          <ac:spMkLst>
            <pc:docMk/>
            <pc:sldMk cId="1779541481" sldId="265"/>
            <ac:spMk id="16" creationId="{626D5D37-44C1-DCC9-34BC-4A79AB02FC81}"/>
          </ac:spMkLst>
        </pc:spChg>
        <pc:spChg chg="mod">
          <ac:chgData name="Thaís Muraro" userId="S::thais.m@ufsc.br::3de24667-61e0-4550-8eae-ccae395951f7" providerId="AD" clId="Web-{10CDAA4B-4CFC-5B39-78F3-1BA932399105}" dt="2024-05-22T15:17:41.066" v="31" actId="20577"/>
          <ac:spMkLst>
            <pc:docMk/>
            <pc:sldMk cId="1779541481" sldId="265"/>
            <ac:spMk id="20" creationId="{18A0BBDD-E9EC-FE65-829C-334A4087CBF3}"/>
          </ac:spMkLst>
        </pc:spChg>
      </pc:sldChg>
      <pc:sldChg chg="modSp">
        <pc:chgData name="Thaís Muraro" userId="S::thais.m@ufsc.br::3de24667-61e0-4550-8eae-ccae395951f7" providerId="AD" clId="Web-{10CDAA4B-4CFC-5B39-78F3-1BA932399105}" dt="2024-05-22T15:17:01.797" v="19" actId="20577"/>
        <pc:sldMkLst>
          <pc:docMk/>
          <pc:sldMk cId="3125330244" sldId="273"/>
        </pc:sldMkLst>
        <pc:spChg chg="mod">
          <ac:chgData name="Thaís Muraro" userId="S::thais.m@ufsc.br::3de24667-61e0-4550-8eae-ccae395951f7" providerId="AD" clId="Web-{10CDAA4B-4CFC-5B39-78F3-1BA932399105}" dt="2024-05-22T15:17:01.797" v="19" actId="20577"/>
          <ac:spMkLst>
            <pc:docMk/>
            <pc:sldMk cId="3125330244" sldId="273"/>
            <ac:spMk id="17" creationId="{62E64E25-5E63-8D7D-97AE-2F60A59E2E89}"/>
          </ac:spMkLst>
        </pc:spChg>
      </pc:sldChg>
    </pc:docChg>
  </pc:docChgLst>
  <pc:docChgLst>
    <pc:chgData name="William Moldenhauer de Jesus" userId="S::w.jesus@ufsc.br::70b812e2-875e-48a1-a66d-1bb61616f8cb" providerId="AD" clId="Web-{47C1AB44-6083-D4D3-AF93-C13B92210BBD}"/>
    <pc:docChg chg="modSld">
      <pc:chgData name="William Moldenhauer de Jesus" userId="S::w.jesus@ufsc.br::70b812e2-875e-48a1-a66d-1bb61616f8cb" providerId="AD" clId="Web-{47C1AB44-6083-D4D3-AF93-C13B92210BBD}" dt="2024-04-25T16:23:44.247" v="2" actId="20577"/>
      <pc:docMkLst>
        <pc:docMk/>
      </pc:docMkLst>
      <pc:sldChg chg="modSp">
        <pc:chgData name="William Moldenhauer de Jesus" userId="S::w.jesus@ufsc.br::70b812e2-875e-48a1-a66d-1bb61616f8cb" providerId="AD" clId="Web-{47C1AB44-6083-D4D3-AF93-C13B92210BBD}" dt="2024-04-25T16:23:44.247" v="2" actId="20577"/>
        <pc:sldMkLst>
          <pc:docMk/>
          <pc:sldMk cId="2113886632" sldId="272"/>
        </pc:sldMkLst>
        <pc:spChg chg="mod">
          <ac:chgData name="William Moldenhauer de Jesus" userId="S::w.jesus@ufsc.br::70b812e2-875e-48a1-a66d-1bb61616f8cb" providerId="AD" clId="Web-{47C1AB44-6083-D4D3-AF93-C13B92210BBD}" dt="2024-04-25T16:23:44.247" v="2" actId="20577"/>
          <ac:spMkLst>
            <pc:docMk/>
            <pc:sldMk cId="2113886632" sldId="272"/>
            <ac:spMk id="3" creationId="{F5572795-EDB5-86AD-038B-EA68DCB77FC9}"/>
          </ac:spMkLst>
        </pc:spChg>
      </pc:sldChg>
    </pc:docChg>
  </pc:docChgLst>
  <pc:docChgLst>
    <pc:chgData name="Thaís Muraro" userId="S::thais.m@ufsc.br::3de24667-61e0-4550-8eae-ccae395951f7" providerId="AD" clId="Web-{E6011FB9-E39D-B15B-0F36-F128D4EAF1D9}"/>
    <pc:docChg chg="delSld">
      <pc:chgData name="Thaís Muraro" userId="S::thais.m@ufsc.br::3de24667-61e0-4550-8eae-ccae395951f7" providerId="AD" clId="Web-{E6011FB9-E39D-B15B-0F36-F128D4EAF1D9}" dt="2024-04-24T14:00:09.878" v="3"/>
      <pc:docMkLst>
        <pc:docMk/>
      </pc:docMkLst>
      <pc:sldChg chg="del">
        <pc:chgData name="Thaís Muraro" userId="S::thais.m@ufsc.br::3de24667-61e0-4550-8eae-ccae395951f7" providerId="AD" clId="Web-{E6011FB9-E39D-B15B-0F36-F128D4EAF1D9}" dt="2024-04-24T14:00:07.238" v="1"/>
        <pc:sldMkLst>
          <pc:docMk/>
          <pc:sldMk cId="1949975431" sldId="258"/>
        </pc:sldMkLst>
      </pc:sldChg>
      <pc:sldChg chg="del">
        <pc:chgData name="Thaís Muraro" userId="S::thais.m@ufsc.br::3de24667-61e0-4550-8eae-ccae395951f7" providerId="AD" clId="Web-{E6011FB9-E39D-B15B-0F36-F128D4EAF1D9}" dt="2024-04-24T14:00:08.503" v="2"/>
        <pc:sldMkLst>
          <pc:docMk/>
          <pc:sldMk cId="196816163" sldId="259"/>
        </pc:sldMkLst>
      </pc:sldChg>
      <pc:sldChg chg="del">
        <pc:chgData name="Thaís Muraro" userId="S::thais.m@ufsc.br::3de24667-61e0-4550-8eae-ccae395951f7" providerId="AD" clId="Web-{E6011FB9-E39D-B15B-0F36-F128D4EAF1D9}" dt="2024-04-24T14:00:09.878" v="3"/>
        <pc:sldMkLst>
          <pc:docMk/>
          <pc:sldMk cId="1856133640" sldId="260"/>
        </pc:sldMkLst>
      </pc:sldChg>
      <pc:sldChg chg="del">
        <pc:chgData name="Thaís Muraro" userId="S::thais.m@ufsc.br::3de24667-61e0-4550-8eae-ccae395951f7" providerId="AD" clId="Web-{E6011FB9-E39D-B15B-0F36-F128D4EAF1D9}" dt="2024-04-24T14:00:05.691" v="0"/>
        <pc:sldMkLst>
          <pc:docMk/>
          <pc:sldMk cId="3708075736" sldId="261"/>
        </pc:sldMkLst>
      </pc:sldChg>
    </pc:docChg>
  </pc:docChgLst>
  <pc:docChgLst>
    <pc:chgData name="Usuário Convidado" userId="S::urn:spo:anon#d5a91d3caa6dc1c06eace1b95441b670ad383fad3907ebc87600af398d7b7ecf::" providerId="AD" clId="Web-{08F08BE9-22C0-BDB4-B227-1067AE03B675}"/>
    <pc:docChg chg="modSld">
      <pc:chgData name="Usuário Convidado" userId="S::urn:spo:anon#d5a91d3caa6dc1c06eace1b95441b670ad383fad3907ebc87600af398d7b7ecf::" providerId="AD" clId="Web-{08F08BE9-22C0-BDB4-B227-1067AE03B675}" dt="2024-04-24T18:15:28.527" v="14" actId="20577"/>
      <pc:docMkLst>
        <pc:docMk/>
      </pc:docMkLst>
      <pc:sldChg chg="modSp">
        <pc:chgData name="Usuário Convidado" userId="S::urn:spo:anon#d5a91d3caa6dc1c06eace1b95441b670ad383fad3907ebc87600af398d7b7ecf::" providerId="AD" clId="Web-{08F08BE9-22C0-BDB4-B227-1067AE03B675}" dt="2024-04-24T18:15:28.527" v="14" actId="20577"/>
        <pc:sldMkLst>
          <pc:docMk/>
          <pc:sldMk cId="25047692" sldId="262"/>
        </pc:sldMkLst>
        <pc:spChg chg="mod">
          <ac:chgData name="Usuário Convidado" userId="S::urn:spo:anon#d5a91d3caa6dc1c06eace1b95441b670ad383fad3907ebc87600af398d7b7ecf::" providerId="AD" clId="Web-{08F08BE9-22C0-BDB4-B227-1067AE03B675}" dt="2024-04-24T18:14:45.727" v="13" actId="20577"/>
          <ac:spMkLst>
            <pc:docMk/>
            <pc:sldMk cId="25047692" sldId="262"/>
            <ac:spMk id="2" creationId="{8072C5C6-3621-8523-1886-3A195F0E6D5C}"/>
          </ac:spMkLst>
        </pc:spChg>
        <pc:spChg chg="mod">
          <ac:chgData name="Usuário Convidado" userId="S::urn:spo:anon#d5a91d3caa6dc1c06eace1b95441b670ad383fad3907ebc87600af398d7b7ecf::" providerId="AD" clId="Web-{08F08BE9-22C0-BDB4-B227-1067AE03B675}" dt="2024-04-24T18:15:28.527" v="14" actId="20577"/>
          <ac:spMkLst>
            <pc:docMk/>
            <pc:sldMk cId="25047692" sldId="262"/>
            <ac:spMk id="3" creationId="{F5572795-EDB5-86AD-038B-EA68DCB77FC9}"/>
          </ac:spMkLst>
        </pc:spChg>
      </pc:sldChg>
    </pc:docChg>
  </pc:docChgLst>
  <pc:docChgLst>
    <pc:chgData name="Thaís Muraro" userId="S::thais.m@ufsc.br::3de24667-61e0-4550-8eae-ccae395951f7" providerId="AD" clId="Web-{B823623F-1E50-B9CE-FCC3-4B94703453AD}"/>
    <pc:docChg chg="modSld sldOrd">
      <pc:chgData name="Thaís Muraro" userId="S::thais.m@ufsc.br::3de24667-61e0-4550-8eae-ccae395951f7" providerId="AD" clId="Web-{B823623F-1E50-B9CE-FCC3-4B94703453AD}" dt="2024-05-09T01:42:30.586" v="56"/>
      <pc:docMkLst>
        <pc:docMk/>
      </pc:docMkLst>
      <pc:sldChg chg="modSp">
        <pc:chgData name="Thaís Muraro" userId="S::thais.m@ufsc.br::3de24667-61e0-4550-8eae-ccae395951f7" providerId="AD" clId="Web-{B823623F-1E50-B9CE-FCC3-4B94703453AD}" dt="2024-05-09T01:39:08.111" v="14" actId="20577"/>
        <pc:sldMkLst>
          <pc:docMk/>
          <pc:sldMk cId="3522963981" sldId="257"/>
        </pc:sldMkLst>
        <pc:spChg chg="mod">
          <ac:chgData name="Thaís Muraro" userId="S::thais.m@ufsc.br::3de24667-61e0-4550-8eae-ccae395951f7" providerId="AD" clId="Web-{B823623F-1E50-B9CE-FCC3-4B94703453AD}" dt="2024-05-09T01:38:57.314" v="10" actId="20577"/>
          <ac:spMkLst>
            <pc:docMk/>
            <pc:sldMk cId="3522963981" sldId="257"/>
            <ac:spMk id="16" creationId="{95F1B206-7E25-F493-F05E-9CFC1D6990DA}"/>
          </ac:spMkLst>
        </pc:spChg>
        <pc:spChg chg="mod">
          <ac:chgData name="Thaís Muraro" userId="S::thais.m@ufsc.br::3de24667-61e0-4550-8eae-ccae395951f7" providerId="AD" clId="Web-{B823623F-1E50-B9CE-FCC3-4B94703453AD}" dt="2024-05-09T01:39:08.111" v="14" actId="20577"/>
          <ac:spMkLst>
            <pc:docMk/>
            <pc:sldMk cId="3522963981" sldId="257"/>
            <ac:spMk id="37" creationId="{1CEB722E-D062-D616-B593-143AAFCA3EC5}"/>
          </ac:spMkLst>
        </pc:spChg>
      </pc:sldChg>
      <pc:sldChg chg="ord">
        <pc:chgData name="Thaís Muraro" userId="S::thais.m@ufsc.br::3de24667-61e0-4550-8eae-ccae395951f7" providerId="AD" clId="Web-{B823623F-1E50-B9CE-FCC3-4B94703453AD}" dt="2024-05-09T01:41:18.459" v="46"/>
        <pc:sldMkLst>
          <pc:docMk/>
          <pc:sldMk cId="3989386493" sldId="263"/>
        </pc:sldMkLst>
      </pc:sldChg>
      <pc:sldChg chg="addSp delSp modSp">
        <pc:chgData name="Thaís Muraro" userId="S::thais.m@ufsc.br::3de24667-61e0-4550-8eae-ccae395951f7" providerId="AD" clId="Web-{B823623F-1E50-B9CE-FCC3-4B94703453AD}" dt="2024-05-09T01:42:21.117" v="54"/>
        <pc:sldMkLst>
          <pc:docMk/>
          <pc:sldMk cId="1703250424" sldId="264"/>
        </pc:sldMkLst>
        <pc:spChg chg="mod">
          <ac:chgData name="Thaís Muraro" userId="S::thais.m@ufsc.br::3de24667-61e0-4550-8eae-ccae395951f7" providerId="AD" clId="Web-{B823623F-1E50-B9CE-FCC3-4B94703453AD}" dt="2024-05-09T01:40:26.426" v="41" actId="20577"/>
          <ac:spMkLst>
            <pc:docMk/>
            <pc:sldMk cId="1703250424" sldId="264"/>
            <ac:spMk id="2" creationId="{8072C5C6-3621-8523-1886-3A195F0E6D5C}"/>
          </ac:spMkLst>
        </pc:spChg>
        <pc:spChg chg="mod">
          <ac:chgData name="Thaís Muraro" userId="S::thais.m@ufsc.br::3de24667-61e0-4550-8eae-ccae395951f7" providerId="AD" clId="Web-{B823623F-1E50-B9CE-FCC3-4B94703453AD}" dt="2024-05-09T01:40:24.160" v="40" actId="20577"/>
          <ac:spMkLst>
            <pc:docMk/>
            <pc:sldMk cId="1703250424" sldId="264"/>
            <ac:spMk id="3" creationId="{F5572795-EDB5-86AD-038B-EA68DCB77FC9}"/>
          </ac:spMkLst>
        </pc:spChg>
        <pc:spChg chg="del">
          <ac:chgData name="Thaís Muraro" userId="S::thais.m@ufsc.br::3de24667-61e0-4550-8eae-ccae395951f7" providerId="AD" clId="Web-{B823623F-1E50-B9CE-FCC3-4B94703453AD}" dt="2024-05-09T01:42:20.585" v="53"/>
          <ac:spMkLst>
            <pc:docMk/>
            <pc:sldMk cId="1703250424" sldId="264"/>
            <ac:spMk id="6" creationId="{E1CB4BAF-3BFE-99E3-33D5-AFCE89300AED}"/>
          </ac:spMkLst>
        </pc:spChg>
        <pc:spChg chg="add">
          <ac:chgData name="Thaís Muraro" userId="S::thais.m@ufsc.br::3de24667-61e0-4550-8eae-ccae395951f7" providerId="AD" clId="Web-{B823623F-1E50-B9CE-FCC3-4B94703453AD}" dt="2024-05-09T01:42:21.117" v="54"/>
          <ac:spMkLst>
            <pc:docMk/>
            <pc:sldMk cId="1703250424" sldId="264"/>
            <ac:spMk id="15" creationId="{23741D07-A4C5-062B-4E08-7B7A947A3184}"/>
          </ac:spMkLst>
        </pc:spChg>
      </pc:sldChg>
      <pc:sldChg chg="ord">
        <pc:chgData name="Thaís Muraro" userId="S::thais.m@ufsc.br::3de24667-61e0-4550-8eae-ccae395951f7" providerId="AD" clId="Web-{B823623F-1E50-B9CE-FCC3-4B94703453AD}" dt="2024-05-09T01:41:44.741" v="52"/>
        <pc:sldMkLst>
          <pc:docMk/>
          <pc:sldMk cId="1779541481" sldId="265"/>
        </pc:sldMkLst>
      </pc:sldChg>
      <pc:sldChg chg="ord">
        <pc:chgData name="Thaís Muraro" userId="S::thais.m@ufsc.br::3de24667-61e0-4550-8eae-ccae395951f7" providerId="AD" clId="Web-{B823623F-1E50-B9CE-FCC3-4B94703453AD}" dt="2024-05-09T01:41:44.741" v="51"/>
        <pc:sldMkLst>
          <pc:docMk/>
          <pc:sldMk cId="1675200360" sldId="267"/>
        </pc:sldMkLst>
      </pc:sldChg>
      <pc:sldChg chg="ord">
        <pc:chgData name="Thaís Muraro" userId="S::thais.m@ufsc.br::3de24667-61e0-4550-8eae-ccae395951f7" providerId="AD" clId="Web-{B823623F-1E50-B9CE-FCC3-4B94703453AD}" dt="2024-05-09T01:41:18.459" v="45"/>
        <pc:sldMkLst>
          <pc:docMk/>
          <pc:sldMk cId="2274598347" sldId="269"/>
        </pc:sldMkLst>
      </pc:sldChg>
      <pc:sldChg chg="ord">
        <pc:chgData name="Thaís Muraro" userId="S::thais.m@ufsc.br::3de24667-61e0-4550-8eae-ccae395951f7" providerId="AD" clId="Web-{B823623F-1E50-B9CE-FCC3-4B94703453AD}" dt="2024-05-09T01:41:18.459" v="43"/>
        <pc:sldMkLst>
          <pc:docMk/>
          <pc:sldMk cId="1991799708" sldId="270"/>
        </pc:sldMkLst>
      </pc:sldChg>
      <pc:sldChg chg="ord">
        <pc:chgData name="Thaís Muraro" userId="S::thais.m@ufsc.br::3de24667-61e0-4550-8eae-ccae395951f7" providerId="AD" clId="Web-{B823623F-1E50-B9CE-FCC3-4B94703453AD}" dt="2024-05-09T01:41:18.459" v="42"/>
        <pc:sldMkLst>
          <pc:docMk/>
          <pc:sldMk cId="4206567031" sldId="271"/>
        </pc:sldMkLst>
      </pc:sldChg>
      <pc:sldChg chg="ord">
        <pc:chgData name="Thaís Muraro" userId="S::thais.m@ufsc.br::3de24667-61e0-4550-8eae-ccae395951f7" providerId="AD" clId="Web-{B823623F-1E50-B9CE-FCC3-4B94703453AD}" dt="2024-05-09T01:41:18.459" v="44"/>
        <pc:sldMkLst>
          <pc:docMk/>
          <pc:sldMk cId="2113886632" sldId="272"/>
        </pc:sldMkLst>
      </pc:sldChg>
      <pc:sldChg chg="addSp delSp">
        <pc:chgData name="Thaís Muraro" userId="S::thais.m@ufsc.br::3de24667-61e0-4550-8eae-ccae395951f7" providerId="AD" clId="Web-{B823623F-1E50-B9CE-FCC3-4B94703453AD}" dt="2024-05-09T01:42:30.586" v="56"/>
        <pc:sldMkLst>
          <pc:docMk/>
          <pc:sldMk cId="3125330244" sldId="273"/>
        </pc:sldMkLst>
        <pc:spChg chg="del">
          <ac:chgData name="Thaís Muraro" userId="S::thais.m@ufsc.br::3de24667-61e0-4550-8eae-ccae395951f7" providerId="AD" clId="Web-{B823623F-1E50-B9CE-FCC3-4B94703453AD}" dt="2024-05-09T01:42:29.773" v="55"/>
          <ac:spMkLst>
            <pc:docMk/>
            <pc:sldMk cId="3125330244" sldId="273"/>
            <ac:spMk id="16" creationId="{626D5D37-44C1-DCC9-34BC-4A79AB02FC81}"/>
          </ac:spMkLst>
        </pc:spChg>
        <pc:spChg chg="add">
          <ac:chgData name="Thaís Muraro" userId="S::thais.m@ufsc.br::3de24667-61e0-4550-8eae-ccae395951f7" providerId="AD" clId="Web-{B823623F-1E50-B9CE-FCC3-4B94703453AD}" dt="2024-05-09T01:42:30.586" v="56"/>
          <ac:spMkLst>
            <pc:docMk/>
            <pc:sldMk cId="3125330244" sldId="273"/>
            <ac:spMk id="17" creationId="{62E64E25-5E63-8D7D-97AE-2F60A59E2E89}"/>
          </ac:spMkLst>
        </pc:spChg>
      </pc:sldChg>
      <pc:sldChg chg="ord">
        <pc:chgData name="Thaís Muraro" userId="S::thais.m@ufsc.br::3de24667-61e0-4550-8eae-ccae395951f7" providerId="AD" clId="Web-{B823623F-1E50-B9CE-FCC3-4B94703453AD}" dt="2024-05-09T01:41:24.803" v="47"/>
        <pc:sldMkLst>
          <pc:docMk/>
          <pc:sldMk cId="3222619796" sldId="291"/>
        </pc:sldMkLst>
      </pc:sldChg>
      <pc:sldChg chg="ord">
        <pc:chgData name="Thaís Muraro" userId="S::thais.m@ufsc.br::3de24667-61e0-4550-8eae-ccae395951f7" providerId="AD" clId="Web-{B823623F-1E50-B9CE-FCC3-4B94703453AD}" dt="2024-05-09T01:41:44.741" v="49"/>
        <pc:sldMkLst>
          <pc:docMk/>
          <pc:sldMk cId="3843004596" sldId="292"/>
        </pc:sldMkLst>
      </pc:sldChg>
      <pc:sldChg chg="ord">
        <pc:chgData name="Thaís Muraro" userId="S::thais.m@ufsc.br::3de24667-61e0-4550-8eae-ccae395951f7" providerId="AD" clId="Web-{B823623F-1E50-B9CE-FCC3-4B94703453AD}" dt="2024-05-09T01:41:44.741" v="50"/>
        <pc:sldMkLst>
          <pc:docMk/>
          <pc:sldMk cId="1265314470" sldId="293"/>
        </pc:sldMkLst>
      </pc:sldChg>
      <pc:sldChg chg="ord">
        <pc:chgData name="Thaís Muraro" userId="S::thais.m@ufsc.br::3de24667-61e0-4550-8eae-ccae395951f7" providerId="AD" clId="Web-{B823623F-1E50-B9CE-FCC3-4B94703453AD}" dt="2024-05-09T01:41:44.741" v="48"/>
        <pc:sldMkLst>
          <pc:docMk/>
          <pc:sldMk cId="1145950082" sldId="294"/>
        </pc:sldMkLst>
      </pc:sldChg>
    </pc:docChg>
  </pc:docChgLst>
  <pc:docChgLst>
    <pc:chgData name="Thaís Muraro" userId="S::thais.m@ufsc.br::3de24667-61e0-4550-8eae-ccae395951f7" providerId="AD" clId="Web-{9800B341-066D-8912-DA20-07893D6FDC22}"/>
    <pc:docChg chg="modSld">
      <pc:chgData name="Thaís Muraro" userId="S::thais.m@ufsc.br::3de24667-61e0-4550-8eae-ccae395951f7" providerId="AD" clId="Web-{9800B341-066D-8912-DA20-07893D6FDC22}" dt="2024-04-15T17:31:10.971" v="161" actId="1076"/>
      <pc:docMkLst>
        <pc:docMk/>
      </pc:docMkLst>
      <pc:sldChg chg="addSp delSp modSp">
        <pc:chgData name="Thaís Muraro" userId="S::thais.m@ufsc.br::3de24667-61e0-4550-8eae-ccae395951f7" providerId="AD" clId="Web-{9800B341-066D-8912-DA20-07893D6FDC22}" dt="2024-04-15T17:31:10.971" v="161" actId="1076"/>
        <pc:sldMkLst>
          <pc:docMk/>
          <pc:sldMk cId="988977761" sldId="256"/>
        </pc:sldMkLst>
        <pc:spChg chg="add mod">
          <ac:chgData name="Thaís Muraro" userId="S::thais.m@ufsc.br::3de24667-61e0-4550-8eae-ccae395951f7" providerId="AD" clId="Web-{9800B341-066D-8912-DA20-07893D6FDC22}" dt="2024-04-15T17:31:10.971" v="161" actId="1076"/>
          <ac:spMkLst>
            <pc:docMk/>
            <pc:sldMk cId="988977761" sldId="256"/>
            <ac:spMk id="2" creationId="{20F738E7-F141-F4A5-D9C0-376B64C015F6}"/>
          </ac:spMkLst>
        </pc:spChg>
        <pc:spChg chg="add mod">
          <ac:chgData name="Thaís Muraro" userId="S::thais.m@ufsc.br::3de24667-61e0-4550-8eae-ccae395951f7" providerId="AD" clId="Web-{9800B341-066D-8912-DA20-07893D6FDC22}" dt="2024-04-15T17:31:10.971" v="160" actId="1076"/>
          <ac:spMkLst>
            <pc:docMk/>
            <pc:sldMk cId="988977761" sldId="256"/>
            <ac:spMk id="3" creationId="{19BC2BCA-6C65-689F-680B-5E226655462D}"/>
          </ac:spMkLst>
        </pc:spChg>
        <pc:spChg chg="add mod">
          <ac:chgData name="Thaís Muraro" userId="S::thais.m@ufsc.br::3de24667-61e0-4550-8eae-ccae395951f7" providerId="AD" clId="Web-{9800B341-066D-8912-DA20-07893D6FDC22}" dt="2024-04-15T17:31:10.971" v="159" actId="1076"/>
          <ac:spMkLst>
            <pc:docMk/>
            <pc:sldMk cId="988977761" sldId="256"/>
            <ac:spMk id="4" creationId="{A87E8F84-BBB4-7800-D6C6-A3CEEA3F8BCF}"/>
          </ac:spMkLst>
        </pc:spChg>
        <pc:spChg chg="add mod topLvl">
          <ac:chgData name="Thaís Muraro" userId="S::thais.m@ufsc.br::3de24667-61e0-4550-8eae-ccae395951f7" providerId="AD" clId="Web-{9800B341-066D-8912-DA20-07893D6FDC22}" dt="2024-04-15T17:30:38.702" v="153"/>
          <ac:spMkLst>
            <pc:docMk/>
            <pc:sldMk cId="988977761" sldId="256"/>
            <ac:spMk id="5" creationId="{8AE6D995-D5D1-5B4E-14F3-D46045227160}"/>
          </ac:spMkLst>
        </pc:spChg>
        <pc:spChg chg="del">
          <ac:chgData name="Thaís Muraro" userId="S::thais.m@ufsc.br::3de24667-61e0-4550-8eae-ccae395951f7" providerId="AD" clId="Web-{9800B341-066D-8912-DA20-07893D6FDC22}" dt="2024-04-15T17:19:39.701" v="22"/>
          <ac:spMkLst>
            <pc:docMk/>
            <pc:sldMk cId="988977761" sldId="256"/>
            <ac:spMk id="6" creationId="{F5F0CD5C-72F3-4090-8A69-8E15CB432AC2}"/>
          </ac:spMkLst>
        </pc:spChg>
        <pc:spChg chg="add mod topLvl">
          <ac:chgData name="Thaís Muraro" userId="S::thais.m@ufsc.br::3de24667-61e0-4550-8eae-ccae395951f7" providerId="AD" clId="Web-{9800B341-066D-8912-DA20-07893D6FDC22}" dt="2024-04-15T17:30:38.702" v="153"/>
          <ac:spMkLst>
            <pc:docMk/>
            <pc:sldMk cId="988977761" sldId="256"/>
            <ac:spMk id="7" creationId="{E651DD80-2916-0281-A445-812A0C2E4BC8}"/>
          </ac:spMkLst>
        </pc:spChg>
        <pc:spChg chg="add mod topLvl">
          <ac:chgData name="Thaís Muraro" userId="S::thais.m@ufsc.br::3de24667-61e0-4550-8eae-ccae395951f7" providerId="AD" clId="Web-{9800B341-066D-8912-DA20-07893D6FDC22}" dt="2024-04-15T17:30:38.702" v="153"/>
          <ac:spMkLst>
            <pc:docMk/>
            <pc:sldMk cId="988977761" sldId="256"/>
            <ac:spMk id="9" creationId="{4A99A339-91CA-EA38-730E-5605AF646142}"/>
          </ac:spMkLst>
        </pc:spChg>
        <pc:spChg chg="add mod topLvl">
          <ac:chgData name="Thaís Muraro" userId="S::thais.m@ufsc.br::3de24667-61e0-4550-8eae-ccae395951f7" providerId="AD" clId="Web-{9800B341-066D-8912-DA20-07893D6FDC22}" dt="2024-04-15T17:30:38.702" v="153"/>
          <ac:spMkLst>
            <pc:docMk/>
            <pc:sldMk cId="988977761" sldId="256"/>
            <ac:spMk id="11" creationId="{496D066E-A655-1CF2-246D-B2FB1394F090}"/>
          </ac:spMkLst>
        </pc:spChg>
        <pc:spChg chg="add mod ord topLvl">
          <ac:chgData name="Thaís Muraro" userId="S::thais.m@ufsc.br::3de24667-61e0-4550-8eae-ccae395951f7" providerId="AD" clId="Web-{9800B341-066D-8912-DA20-07893D6FDC22}" dt="2024-04-15T17:30:38.702" v="153"/>
          <ac:spMkLst>
            <pc:docMk/>
            <pc:sldMk cId="988977761" sldId="256"/>
            <ac:spMk id="12" creationId="{B6F97237-24C4-D289-AF15-64A90B8325A5}"/>
          </ac:spMkLst>
        </pc:spChg>
        <pc:spChg chg="add mod topLvl">
          <ac:chgData name="Thaís Muraro" userId="S::thais.m@ufsc.br::3de24667-61e0-4550-8eae-ccae395951f7" providerId="AD" clId="Web-{9800B341-066D-8912-DA20-07893D6FDC22}" dt="2024-04-15T17:30:28.577" v="150" actId="1076"/>
          <ac:spMkLst>
            <pc:docMk/>
            <pc:sldMk cId="988977761" sldId="256"/>
            <ac:spMk id="13" creationId="{F9E9AC0C-0AD4-9323-EF27-BC399E05584E}"/>
          </ac:spMkLst>
        </pc:spChg>
        <pc:spChg chg="add mod ord topLvl">
          <ac:chgData name="Thaís Muraro" userId="S::thais.m@ufsc.br::3de24667-61e0-4550-8eae-ccae395951f7" providerId="AD" clId="Web-{9800B341-066D-8912-DA20-07893D6FDC22}" dt="2024-04-15T17:30:38.702" v="153"/>
          <ac:spMkLst>
            <pc:docMk/>
            <pc:sldMk cId="988977761" sldId="256"/>
            <ac:spMk id="14" creationId="{33FA6464-E304-C17D-36BC-83BEE9F8483D}"/>
          </ac:spMkLst>
        </pc:spChg>
        <pc:spChg chg="add mod">
          <ac:chgData name="Thaís Muraro" userId="S::thais.m@ufsc.br::3de24667-61e0-4550-8eae-ccae395951f7" providerId="AD" clId="Web-{9800B341-066D-8912-DA20-07893D6FDC22}" dt="2024-04-15T17:31:08.486" v="158" actId="1076"/>
          <ac:spMkLst>
            <pc:docMk/>
            <pc:sldMk cId="988977761" sldId="256"/>
            <ac:spMk id="15" creationId="{DAC43B0D-73AA-6D60-7B10-A7F537AFC6CF}"/>
          </ac:spMkLst>
        </pc:spChg>
        <pc:grpChg chg="add del mod">
          <ac:chgData name="Thaís Muraro" userId="S::thais.m@ufsc.br::3de24667-61e0-4550-8eae-ccae395951f7" providerId="AD" clId="Web-{9800B341-066D-8912-DA20-07893D6FDC22}" dt="2024-04-15T17:29:32.807" v="131"/>
          <ac:grpSpMkLst>
            <pc:docMk/>
            <pc:sldMk cId="988977761" sldId="256"/>
            <ac:grpSpMk id="20" creationId="{1C44C9BB-94FB-A2C7-A421-ACABCA215A7F}"/>
          </ac:grpSpMkLst>
        </pc:grpChg>
        <pc:grpChg chg="add del mod">
          <ac:chgData name="Thaís Muraro" userId="S::thais.m@ufsc.br::3de24667-61e0-4550-8eae-ccae395951f7" providerId="AD" clId="Web-{9800B341-066D-8912-DA20-07893D6FDC22}" dt="2024-04-15T17:30:38.702" v="153"/>
          <ac:grpSpMkLst>
            <pc:docMk/>
            <pc:sldMk cId="988977761" sldId="256"/>
            <ac:grpSpMk id="22" creationId="{AF6BA0D3-7124-046D-CF69-D202B8447119}"/>
          </ac:grpSpMkLst>
        </pc:grpChg>
        <pc:cxnChg chg="mod topLvl">
          <ac:chgData name="Thaís Muraro" userId="S::thais.m@ufsc.br::3de24667-61e0-4550-8eae-ccae395951f7" providerId="AD" clId="Web-{9800B341-066D-8912-DA20-07893D6FDC22}" dt="2024-04-15T17:30:38.702" v="153"/>
          <ac:cxnSpMkLst>
            <pc:docMk/>
            <pc:sldMk cId="988977761" sldId="256"/>
            <ac:cxnSpMk id="10" creationId="{3D57B2BA-243C-45C7-A5D8-46CA719437FC}"/>
          </ac:cxnSpMkLst>
        </pc:cxnChg>
        <pc:cxnChg chg="add mod topLvl">
          <ac:chgData name="Thaís Muraro" userId="S::thais.m@ufsc.br::3de24667-61e0-4550-8eae-ccae395951f7" providerId="AD" clId="Web-{9800B341-066D-8912-DA20-07893D6FDC22}" dt="2024-04-15T17:30:38.702" v="153"/>
          <ac:cxnSpMkLst>
            <pc:docMk/>
            <pc:sldMk cId="988977761" sldId="256"/>
            <ac:cxnSpMk id="16" creationId="{9A612069-28AB-B1C4-0D74-6557F4546DDB}"/>
          </ac:cxnSpMkLst>
        </pc:cxnChg>
        <pc:cxnChg chg="add mod topLvl">
          <ac:chgData name="Thaís Muraro" userId="S::thais.m@ufsc.br::3de24667-61e0-4550-8eae-ccae395951f7" providerId="AD" clId="Web-{9800B341-066D-8912-DA20-07893D6FDC22}" dt="2024-04-15T17:30:38.702" v="153"/>
          <ac:cxnSpMkLst>
            <pc:docMk/>
            <pc:sldMk cId="988977761" sldId="256"/>
            <ac:cxnSpMk id="18" creationId="{A6859B59-BFCA-2643-EA1A-5FEF0ED61D14}"/>
          </ac:cxnSpMkLst>
        </pc:cxnChg>
      </pc:sldChg>
    </pc:docChg>
  </pc:docChgLst>
  <pc:docChgLst>
    <pc:chgData name="haselein.bruno@gmail.com" userId="S::urn:spo:guest#haselein.bruno@gmail.com::" providerId="AD" clId="Web-{3D4EF4B4-6035-C81E-910D-7328EE6B31CD}"/>
    <pc:docChg chg="addSld delSld">
      <pc:chgData name="haselein.bruno@gmail.com" userId="S::urn:spo:guest#haselein.bruno@gmail.com::" providerId="AD" clId="Web-{3D4EF4B4-6035-C81E-910D-7328EE6B31CD}" dt="2024-05-23T13:17:39.465" v="3"/>
      <pc:docMkLst>
        <pc:docMk/>
      </pc:docMkLst>
      <pc:sldChg chg="add del">
        <pc:chgData name="haselein.bruno@gmail.com" userId="S::urn:spo:guest#haselein.bruno@gmail.com::" providerId="AD" clId="Web-{3D4EF4B4-6035-C81E-910D-7328EE6B31CD}" dt="2024-05-23T13:17:39.465" v="3"/>
        <pc:sldMkLst>
          <pc:docMk/>
          <pc:sldMk cId="1147891377" sldId="357"/>
        </pc:sldMkLst>
      </pc:sldChg>
      <pc:sldChg chg="add del">
        <pc:chgData name="haselein.bruno@gmail.com" userId="S::urn:spo:guest#haselein.bruno@gmail.com::" providerId="AD" clId="Web-{3D4EF4B4-6035-C81E-910D-7328EE6B31CD}" dt="2024-05-23T13:17:35.512" v="2"/>
        <pc:sldMkLst>
          <pc:docMk/>
          <pc:sldMk cId="641334640" sldId="3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D1CE9-F13C-4C2E-95EE-A2FF17602CC2}" type="datetimeFigureOut">
              <a:t>17/06/2024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8C21F-5D05-4FF4-9981-F46B87852879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3408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6459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0912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1987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8122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5641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7638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830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3145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4440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9882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921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3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xão reta unidirecional 17">
            <a:extLst>
              <a:ext uri="{FF2B5EF4-FFF2-40B4-BE49-F238E27FC236}">
                <a16:creationId xmlns:a16="http://schemas.microsoft.com/office/drawing/2014/main" id="{E3C4E363-829E-5075-7C57-14277DDA2774}"/>
              </a:ext>
            </a:extLst>
          </p:cNvPr>
          <p:cNvCxnSpPr>
            <a:cxnSpLocks/>
          </p:cNvCxnSpPr>
          <p:nvPr/>
        </p:nvCxnSpPr>
        <p:spPr>
          <a:xfrm flipH="1" flipV="1">
            <a:off x="2994291" y="2567039"/>
            <a:ext cx="6549029" cy="4485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EE0ACB7F-3814-9240-305C-5D0215A6B8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5696"/>
            <a:ext cx="9144000" cy="2387600"/>
          </a:xfrm>
        </p:spPr>
        <p:txBody>
          <a:bodyPr/>
          <a:lstStyle/>
          <a:p>
            <a:r>
              <a:rPr lang="pt-BR" b="1" dirty="0">
                <a:solidFill>
                  <a:srgbClr val="122D4A"/>
                </a:solidFill>
                <a:ea typeface="Calibri Light"/>
                <a:cs typeface="Calibri Light"/>
              </a:rPr>
              <a:t>Título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9F3CD0-EF2B-823C-877F-1830A8131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55371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z="3200" b="1" dirty="0">
                <a:solidFill>
                  <a:srgbClr val="122D4A"/>
                </a:solidFill>
                <a:latin typeface="Calibri Light"/>
                <a:ea typeface="Calibri"/>
                <a:cs typeface="Calibri Light"/>
              </a:rPr>
              <a:t>Subtítulo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95F1B206-7E25-F493-F05E-9CFC1D6990DA}"/>
              </a:ext>
            </a:extLst>
          </p:cNvPr>
          <p:cNvSpPr txBox="1"/>
          <p:nvPr/>
        </p:nvSpPr>
        <p:spPr>
          <a:xfrm>
            <a:off x="6739609" y="4002726"/>
            <a:ext cx="480371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dirty="0">
                <a:solidFill>
                  <a:srgbClr val="122D4A"/>
                </a:solidFill>
                <a:ea typeface="Calibri"/>
                <a:cs typeface="Calibri"/>
              </a:rPr>
              <a:t>Descrição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27FC9E3E-F485-DE13-67CC-23B134865A98}"/>
              </a:ext>
            </a:extLst>
          </p:cNvPr>
          <p:cNvSpPr txBox="1"/>
          <p:nvPr/>
        </p:nvSpPr>
        <p:spPr>
          <a:xfrm>
            <a:off x="6739608" y="4372520"/>
            <a:ext cx="480702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dirty="0">
                <a:solidFill>
                  <a:srgbClr val="122D4A"/>
                </a:solidFill>
                <a:ea typeface="Calibri"/>
                <a:cs typeface="Calibri"/>
              </a:rPr>
              <a:t>Supervisão/Orientação</a:t>
            </a:r>
            <a:endParaRPr lang="pt-PT" dirty="0"/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1CEB722E-D062-D616-B593-143AAFCA3EC5}"/>
              </a:ext>
            </a:extLst>
          </p:cNvPr>
          <p:cNvSpPr txBox="1"/>
          <p:nvPr/>
        </p:nvSpPr>
        <p:spPr>
          <a:xfrm>
            <a:off x="7471521" y="6412566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dirty="0">
                <a:cs typeface="Calibri"/>
              </a:rPr>
              <a:t>Data</a:t>
            </a:r>
            <a:endParaRPr lang="pt-BR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68EB598-9BAE-08E1-4BF1-E4B3345B640A}"/>
              </a:ext>
            </a:extLst>
          </p:cNvPr>
          <p:cNvSpPr txBox="1"/>
          <p:nvPr/>
        </p:nvSpPr>
        <p:spPr>
          <a:xfrm>
            <a:off x="1937964" y="5182259"/>
            <a:ext cx="480371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dirty="0">
                <a:solidFill>
                  <a:srgbClr val="122D4A"/>
                </a:solidFill>
                <a:ea typeface="Calibri"/>
                <a:cs typeface="Calibri"/>
              </a:rPr>
              <a:t>Nome</a:t>
            </a:r>
          </a:p>
        </p:txBody>
      </p:sp>
    </p:spTree>
    <p:extLst>
      <p:ext uri="{BB962C8B-B14F-4D97-AF65-F5344CB8AC3E}">
        <p14:creationId xmlns:p14="http://schemas.microsoft.com/office/powerpoint/2010/main" val="3522963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xão reta unidirecional 17">
            <a:extLst>
              <a:ext uri="{FF2B5EF4-FFF2-40B4-BE49-F238E27FC236}">
                <a16:creationId xmlns:a16="http://schemas.microsoft.com/office/drawing/2014/main" id="{E3C4E363-829E-5075-7C57-14277DDA2774}"/>
              </a:ext>
            </a:extLst>
          </p:cNvPr>
          <p:cNvCxnSpPr>
            <a:cxnSpLocks/>
          </p:cNvCxnSpPr>
          <p:nvPr/>
        </p:nvCxnSpPr>
        <p:spPr>
          <a:xfrm flipH="1" flipV="1">
            <a:off x="2994291" y="2567039"/>
            <a:ext cx="6549029" cy="4485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EE0ACB7F-3814-9240-305C-5D0215A6B8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5696"/>
            <a:ext cx="9144000" cy="2387600"/>
          </a:xfrm>
        </p:spPr>
        <p:txBody>
          <a:bodyPr>
            <a:normAutofit/>
          </a:bodyPr>
          <a:lstStyle/>
          <a:p>
            <a:r>
              <a:rPr lang="pt-BR" sz="5400" b="1" dirty="0">
                <a:solidFill>
                  <a:srgbClr val="122D4A"/>
                </a:solidFill>
                <a:ea typeface="Calibri Light"/>
                <a:cs typeface="Calibri Light"/>
              </a:rPr>
              <a:t>Capítulo/Seção</a:t>
            </a:r>
            <a:endParaRPr lang="pt-PT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9F3CD0-EF2B-823C-877F-1830A8131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55371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z="3600" b="1" dirty="0">
                <a:solidFill>
                  <a:srgbClr val="122D4A"/>
                </a:solidFill>
                <a:cs typeface="Calibri"/>
              </a:rPr>
              <a:t>Subtítulo</a:t>
            </a:r>
            <a:endParaRPr lang="pt-BR" sz="3600" b="1" dirty="0">
              <a:solidFill>
                <a:srgbClr val="122D4A"/>
              </a:solidFill>
              <a:ea typeface="Calibri"/>
              <a:cs typeface="Calibri"/>
            </a:endParaRPr>
          </a:p>
          <a:p>
            <a:endParaRPr lang="pt-BR" sz="3600" b="1">
              <a:solidFill>
                <a:srgbClr val="122D4A"/>
              </a:solidFill>
              <a:ea typeface="Calibri"/>
              <a:cs typeface="Calibri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B5C892F5-BF54-2138-FE00-6D0147E35852}"/>
              </a:ext>
            </a:extLst>
          </p:cNvPr>
          <p:cNvSpPr txBox="1"/>
          <p:nvPr/>
        </p:nvSpPr>
        <p:spPr>
          <a:xfrm>
            <a:off x="6843991" y="4936191"/>
            <a:ext cx="481706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dirty="0">
                <a:solidFill>
                  <a:srgbClr val="122D4A"/>
                </a:solidFill>
                <a:ea typeface="Calibri"/>
                <a:cs typeface="Calibri"/>
              </a:rPr>
              <a:t>Descrição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45AA4DB8-9498-4A18-9036-BE9FE6573FF6}"/>
              </a:ext>
            </a:extLst>
          </p:cNvPr>
          <p:cNvSpPr txBox="1"/>
          <p:nvPr/>
        </p:nvSpPr>
        <p:spPr>
          <a:xfrm>
            <a:off x="7471521" y="6412566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dirty="0">
                <a:ea typeface="Calibri"/>
                <a:cs typeface="Calibri"/>
              </a:rPr>
              <a:t>Data</a:t>
            </a:r>
            <a:endParaRPr lang="pt-BR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D1A8C738-13C5-7FDA-607F-1AFDB15E6D48}"/>
              </a:ext>
            </a:extLst>
          </p:cNvPr>
          <p:cNvSpPr txBox="1"/>
          <p:nvPr/>
        </p:nvSpPr>
        <p:spPr>
          <a:xfrm>
            <a:off x="2213161" y="6429375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dirty="0">
                <a:solidFill>
                  <a:srgbClr val="122D4A"/>
                </a:solidFill>
                <a:cs typeface="Calibri"/>
              </a:rPr>
              <a:t>Nome</a:t>
            </a:r>
          </a:p>
        </p:txBody>
      </p:sp>
    </p:spTree>
    <p:extLst>
      <p:ext uri="{BB962C8B-B14F-4D97-AF65-F5344CB8AC3E}">
        <p14:creationId xmlns:p14="http://schemas.microsoft.com/office/powerpoint/2010/main" val="3895688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72C5C6-3621-8523-1886-3A195F0E6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122D4A"/>
                </a:solidFill>
                <a:ea typeface="Calibri Light"/>
                <a:cs typeface="Calibri Light"/>
              </a:rPr>
              <a:t>Slide de texto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572795-EDB5-86AD-038B-EA68DCB77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904584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>
                <a:solidFill>
                  <a:srgbClr val="122D4A"/>
                </a:solidFill>
                <a:ea typeface="Calibri"/>
                <a:cs typeface="Calibri"/>
              </a:rPr>
              <a:t>Texto</a:t>
            </a:r>
          </a:p>
        </p:txBody>
      </p:sp>
      <p:cxnSp>
        <p:nvCxnSpPr>
          <p:cNvPr id="20" name="Conexão reta unidirecional 17">
            <a:extLst>
              <a:ext uri="{FF2B5EF4-FFF2-40B4-BE49-F238E27FC236}">
                <a16:creationId xmlns:a16="http://schemas.microsoft.com/office/drawing/2014/main" id="{D14DABDF-A42F-8194-F169-A24FFAF48CA2}"/>
              </a:ext>
            </a:extLst>
          </p:cNvPr>
          <p:cNvCxnSpPr>
            <a:cxnSpLocks/>
          </p:cNvCxnSpPr>
          <p:nvPr/>
        </p:nvCxnSpPr>
        <p:spPr>
          <a:xfrm flipH="1">
            <a:off x="843991" y="1372273"/>
            <a:ext cx="10452971" cy="595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D707B6D9-E58D-4981-B91B-DA9116C43E9F}"/>
              </a:ext>
            </a:extLst>
          </p:cNvPr>
          <p:cNvSpPr txBox="1"/>
          <p:nvPr/>
        </p:nvSpPr>
        <p:spPr>
          <a:xfrm>
            <a:off x="7471521" y="6412566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dirty="0">
                <a:cs typeface="Calibri"/>
              </a:rPr>
              <a:t>Data</a:t>
            </a:r>
            <a:endParaRPr lang="pt-PT" dirty="0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D6C98EF3-87AA-470C-9976-F5FA9621C838}"/>
              </a:ext>
            </a:extLst>
          </p:cNvPr>
          <p:cNvSpPr txBox="1"/>
          <p:nvPr/>
        </p:nvSpPr>
        <p:spPr>
          <a:xfrm>
            <a:off x="2213161" y="6429375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dirty="0">
                <a:solidFill>
                  <a:srgbClr val="122D4A"/>
                </a:solidFill>
                <a:cs typeface="Calibri"/>
              </a:rPr>
              <a:t>Nome</a:t>
            </a:r>
          </a:p>
        </p:txBody>
      </p:sp>
    </p:spTree>
    <p:extLst>
      <p:ext uri="{BB962C8B-B14F-4D97-AF65-F5344CB8AC3E}">
        <p14:creationId xmlns:p14="http://schemas.microsoft.com/office/powerpoint/2010/main" val="654991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Ecrã Panorâmico</PresentationFormat>
  <Slides>3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4" baseType="lpstr">
      <vt:lpstr>Office Theme</vt:lpstr>
      <vt:lpstr>Título</vt:lpstr>
      <vt:lpstr>Capítulo/Seção</vt:lpstr>
      <vt:lpstr>Slide de texto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revision>235</cp:revision>
  <dcterms:created xsi:type="dcterms:W3CDTF">2024-04-15T16:31:46Z</dcterms:created>
  <dcterms:modified xsi:type="dcterms:W3CDTF">2024-06-17T13:18:43Z</dcterms:modified>
</cp:coreProperties>
</file>